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0" r:id="rId3"/>
    <p:sldId id="267" r:id="rId4"/>
    <p:sldId id="257" r:id="rId5"/>
    <p:sldId id="258" r:id="rId6"/>
    <p:sldId id="259" r:id="rId7"/>
    <p:sldId id="260" r:id="rId8"/>
    <p:sldId id="261" r:id="rId9"/>
    <p:sldId id="262" r:id="rId10"/>
    <p:sldId id="263" r:id="rId11"/>
    <p:sldId id="264" r:id="rId12"/>
    <p:sldId id="269" r:id="rId13"/>
    <p:sldId id="265" r:id="rId14"/>
  </p:sldIdLst>
  <p:sldSz cx="18288000" cy="10287000"/>
  <p:notesSz cx="6858000" cy="9144000"/>
  <p:embeddedFontLst>
    <p:embeddedFont>
      <p:font typeface="Amiko" panose="020B0604020202020204" charset="0"/>
      <p:regular r:id="rId15"/>
    </p:embeddedFont>
    <p:embeddedFont>
      <p:font typeface="Amiko Bold" panose="020B0604020202020204" charset="0"/>
      <p:regular r:id="rId16"/>
    </p:embeddedFont>
    <p:embeddedFont>
      <p:font typeface="Amiko Ultra-Bold" panose="020B0604020202020204" charset="0"/>
      <p:regular r:id="rId17"/>
    </p:embeddedFont>
    <p:embeddedFont>
      <p:font typeface="Anastasia Script" panose="020B0604020202020204" charset="0"/>
      <p:regular r:id="rId18"/>
    </p:embeddedFont>
    <p:embeddedFont>
      <p:font typeface="Atkinson Hyperlegible" panose="020B0604020202020204" charset="0"/>
      <p:regular r:id="rId19"/>
    </p:embeddedFont>
    <p:embeddedFont>
      <p:font typeface="Atkinson Hyperlegible Bold" panose="020B0604020202020204" charset="0"/>
      <p:regular r:id="rId20"/>
    </p:embeddedFont>
    <p:embeddedFont>
      <p:font typeface="Norwester" panose="020B0604020202020204" charset="0"/>
      <p:regular r:id="rId21"/>
    </p:embeddedFont>
    <p:embeddedFont>
      <p:font typeface="Sugo Display"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BDEF7C-FC9A-4923-9BF7-26D17F9E3BF2}" v="32" dt="2024-09-29T12:50:12.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86BDEF7C-FC9A-4923-9BF7-26D17F9E3BF2}"/>
    <pc:docChg chg="undo redo custSel addSld delSld modSld sldOrd">
      <pc:chgData name="KESHAV GUPTA" userId="bbc014ec3f58375a" providerId="LiveId" clId="{86BDEF7C-FC9A-4923-9BF7-26D17F9E3BF2}" dt="2024-09-30T08:54:22.526" v="562"/>
      <pc:docMkLst>
        <pc:docMk/>
      </pc:docMkLst>
      <pc:sldChg chg="addSp delSp modSp mod">
        <pc:chgData name="KESHAV GUPTA" userId="bbc014ec3f58375a" providerId="LiveId" clId="{86BDEF7C-FC9A-4923-9BF7-26D17F9E3BF2}" dt="2024-09-29T12:52:39.297" v="556" actId="1076"/>
        <pc:sldMkLst>
          <pc:docMk/>
          <pc:sldMk cId="0" sldId="256"/>
        </pc:sldMkLst>
        <pc:spChg chg="del">
          <ac:chgData name="KESHAV GUPTA" userId="bbc014ec3f58375a" providerId="LiveId" clId="{86BDEF7C-FC9A-4923-9BF7-26D17F9E3BF2}" dt="2024-09-29T12:24:44.894" v="454" actId="478"/>
          <ac:spMkLst>
            <pc:docMk/>
            <pc:sldMk cId="0" sldId="256"/>
            <ac:spMk id="10" creationId="{00000000-0000-0000-0000-000000000000}"/>
          </ac:spMkLst>
        </pc:spChg>
        <pc:spChg chg="mod">
          <ac:chgData name="KESHAV GUPTA" userId="bbc014ec3f58375a" providerId="LiveId" clId="{86BDEF7C-FC9A-4923-9BF7-26D17F9E3BF2}" dt="2024-09-29T12:48:18.009" v="551" actId="1076"/>
          <ac:spMkLst>
            <pc:docMk/>
            <pc:sldMk cId="0" sldId="256"/>
            <ac:spMk id="11" creationId="{00000000-0000-0000-0000-000000000000}"/>
          </ac:spMkLst>
        </pc:spChg>
        <pc:grpChg chg="mod">
          <ac:chgData name="KESHAV GUPTA" userId="bbc014ec3f58375a" providerId="LiveId" clId="{86BDEF7C-FC9A-4923-9BF7-26D17F9E3BF2}" dt="2024-09-29T12:45:39.459" v="531" actId="1076"/>
          <ac:grpSpMkLst>
            <pc:docMk/>
            <pc:sldMk cId="0" sldId="256"/>
            <ac:grpSpMk id="3" creationId="{00000000-0000-0000-0000-000000000000}"/>
          </ac:grpSpMkLst>
        </pc:grpChg>
        <pc:picChg chg="add mod">
          <ac:chgData name="KESHAV GUPTA" userId="bbc014ec3f58375a" providerId="LiveId" clId="{86BDEF7C-FC9A-4923-9BF7-26D17F9E3BF2}" dt="2024-09-29T12:52:39.297" v="556" actId="1076"/>
          <ac:picMkLst>
            <pc:docMk/>
            <pc:sldMk cId="0" sldId="256"/>
            <ac:picMk id="9" creationId="{64E6101E-FED1-3959-E1C3-75B461E8CBCF}"/>
          </ac:picMkLst>
        </pc:picChg>
      </pc:sldChg>
      <pc:sldChg chg="modTransition">
        <pc:chgData name="KESHAV GUPTA" userId="bbc014ec3f58375a" providerId="LiveId" clId="{86BDEF7C-FC9A-4923-9BF7-26D17F9E3BF2}" dt="2024-09-27T22:38:59.028" v="4"/>
        <pc:sldMkLst>
          <pc:docMk/>
          <pc:sldMk cId="0" sldId="257"/>
        </pc:sldMkLst>
      </pc:sldChg>
      <pc:sldChg chg="modTransition">
        <pc:chgData name="KESHAV GUPTA" userId="bbc014ec3f58375a" providerId="LiveId" clId="{86BDEF7C-FC9A-4923-9BF7-26D17F9E3BF2}" dt="2024-09-27T22:39:02.387" v="5"/>
        <pc:sldMkLst>
          <pc:docMk/>
          <pc:sldMk cId="0" sldId="258"/>
        </pc:sldMkLst>
      </pc:sldChg>
      <pc:sldChg chg="modTransition">
        <pc:chgData name="KESHAV GUPTA" userId="bbc014ec3f58375a" providerId="LiveId" clId="{86BDEF7C-FC9A-4923-9BF7-26D17F9E3BF2}" dt="2024-09-27T22:39:14.609" v="9"/>
        <pc:sldMkLst>
          <pc:docMk/>
          <pc:sldMk cId="0" sldId="260"/>
        </pc:sldMkLst>
      </pc:sldChg>
      <pc:sldChg chg="ord">
        <pc:chgData name="KESHAV GUPTA" userId="bbc014ec3f58375a" providerId="LiveId" clId="{86BDEF7C-FC9A-4923-9BF7-26D17F9E3BF2}" dt="2024-09-30T08:54:22.526" v="562"/>
        <pc:sldMkLst>
          <pc:docMk/>
          <pc:sldMk cId="0" sldId="264"/>
        </pc:sldMkLst>
      </pc:sldChg>
      <pc:sldChg chg="modAnim">
        <pc:chgData name="KESHAV GUPTA" userId="bbc014ec3f58375a" providerId="LiveId" clId="{86BDEF7C-FC9A-4923-9BF7-26D17F9E3BF2}" dt="2024-09-27T22:40:28.827" v="17"/>
        <pc:sldMkLst>
          <pc:docMk/>
          <pc:sldMk cId="0" sldId="265"/>
        </pc:sldMkLst>
      </pc:sldChg>
      <pc:sldChg chg="addSp delSp modSp del mod modTransition">
        <pc:chgData name="KESHAV GUPTA" userId="bbc014ec3f58375a" providerId="LiveId" clId="{86BDEF7C-FC9A-4923-9BF7-26D17F9E3BF2}" dt="2024-09-29T12:45:27.091" v="529" actId="2696"/>
        <pc:sldMkLst>
          <pc:docMk/>
          <pc:sldMk cId="2003768248" sldId="266"/>
        </pc:sldMkLst>
        <pc:spChg chg="mod">
          <ac:chgData name="KESHAV GUPTA" userId="bbc014ec3f58375a" providerId="LiveId" clId="{86BDEF7C-FC9A-4923-9BF7-26D17F9E3BF2}" dt="2024-09-29T12:43:24.360" v="507" actId="1076"/>
          <ac:spMkLst>
            <pc:docMk/>
            <pc:sldMk cId="2003768248" sldId="266"/>
            <ac:spMk id="7" creationId="{00000000-0000-0000-0000-000000000000}"/>
          </ac:spMkLst>
        </pc:spChg>
        <pc:spChg chg="del">
          <ac:chgData name="KESHAV GUPTA" userId="bbc014ec3f58375a" providerId="LiveId" clId="{86BDEF7C-FC9A-4923-9BF7-26D17F9E3BF2}" dt="2024-09-29T12:39:31.411" v="468" actId="478"/>
          <ac:spMkLst>
            <pc:docMk/>
            <pc:sldMk cId="2003768248" sldId="266"/>
            <ac:spMk id="10" creationId="{00000000-0000-0000-0000-000000000000}"/>
          </ac:spMkLst>
        </pc:spChg>
        <pc:grpChg chg="mod">
          <ac:chgData name="KESHAV GUPTA" userId="bbc014ec3f58375a" providerId="LiveId" clId="{86BDEF7C-FC9A-4923-9BF7-26D17F9E3BF2}" dt="2024-09-29T12:43:56.249" v="511" actId="1076"/>
          <ac:grpSpMkLst>
            <pc:docMk/>
            <pc:sldMk cId="2003768248" sldId="266"/>
            <ac:grpSpMk id="3" creationId="{00000000-0000-0000-0000-000000000000}"/>
          </ac:grpSpMkLst>
        </pc:grpChg>
        <pc:picChg chg="add mod">
          <ac:chgData name="KESHAV GUPTA" userId="bbc014ec3f58375a" providerId="LiveId" clId="{86BDEF7C-FC9A-4923-9BF7-26D17F9E3BF2}" dt="2024-09-29T12:42:09.200" v="472" actId="1076"/>
          <ac:picMkLst>
            <pc:docMk/>
            <pc:sldMk cId="2003768248" sldId="266"/>
            <ac:picMk id="9" creationId="{5959790C-E82C-1CC6-9385-7F3E1C88B2A2}"/>
          </ac:picMkLst>
        </pc:picChg>
      </pc:sldChg>
      <pc:sldChg chg="addSp delSp modSp mod modTransition">
        <pc:chgData name="KESHAV GUPTA" userId="bbc014ec3f58375a" providerId="LiveId" clId="{86BDEF7C-FC9A-4923-9BF7-26D17F9E3BF2}" dt="2024-09-29T12:50:26.264" v="554" actId="1076"/>
        <pc:sldMkLst>
          <pc:docMk/>
          <pc:sldMk cId="2557019062" sldId="267"/>
        </pc:sldMkLst>
        <pc:spChg chg="mod">
          <ac:chgData name="KESHAV GUPTA" userId="bbc014ec3f58375a" providerId="LiveId" clId="{86BDEF7C-FC9A-4923-9BF7-26D17F9E3BF2}" dt="2024-09-29T12:46:53.391" v="540" actId="1076"/>
          <ac:spMkLst>
            <pc:docMk/>
            <pc:sldMk cId="2557019062" sldId="267"/>
            <ac:spMk id="7" creationId="{00000000-0000-0000-0000-000000000000}"/>
          </ac:spMkLst>
        </pc:spChg>
        <pc:spChg chg="mod">
          <ac:chgData name="KESHAV GUPTA" userId="bbc014ec3f58375a" providerId="LiveId" clId="{86BDEF7C-FC9A-4923-9BF7-26D17F9E3BF2}" dt="2024-09-29T12:47:09.569" v="541" actId="1076"/>
          <ac:spMkLst>
            <pc:docMk/>
            <pc:sldMk cId="2557019062" sldId="267"/>
            <ac:spMk id="8" creationId="{00000000-0000-0000-0000-000000000000}"/>
          </ac:spMkLst>
        </pc:spChg>
        <pc:spChg chg="mod">
          <ac:chgData name="KESHAV GUPTA" userId="bbc014ec3f58375a" providerId="LiveId" clId="{86BDEF7C-FC9A-4923-9BF7-26D17F9E3BF2}" dt="2024-09-29T12:46:41.941" v="539" actId="1076"/>
          <ac:spMkLst>
            <pc:docMk/>
            <pc:sldMk cId="2557019062" sldId="267"/>
            <ac:spMk id="9" creationId="{00000000-0000-0000-0000-000000000000}"/>
          </ac:spMkLst>
        </pc:spChg>
        <pc:spChg chg="del">
          <ac:chgData name="KESHAV GUPTA" userId="bbc014ec3f58375a" providerId="LiveId" clId="{86BDEF7C-FC9A-4923-9BF7-26D17F9E3BF2}" dt="2024-09-29T12:46:03.169" v="534" actId="478"/>
          <ac:spMkLst>
            <pc:docMk/>
            <pc:sldMk cId="2557019062" sldId="267"/>
            <ac:spMk id="10" creationId="{00000000-0000-0000-0000-000000000000}"/>
          </ac:spMkLst>
        </pc:spChg>
        <pc:spChg chg="mod">
          <ac:chgData name="KESHAV GUPTA" userId="bbc014ec3f58375a" providerId="LiveId" clId="{86BDEF7C-FC9A-4923-9BF7-26D17F9E3BF2}" dt="2024-09-29T12:50:26.264" v="554" actId="1076"/>
          <ac:spMkLst>
            <pc:docMk/>
            <pc:sldMk cId="2557019062" sldId="267"/>
            <ac:spMk id="11" creationId="{00000000-0000-0000-0000-000000000000}"/>
          </ac:spMkLst>
        </pc:spChg>
        <pc:picChg chg="add mod">
          <ac:chgData name="KESHAV GUPTA" userId="bbc014ec3f58375a" providerId="LiveId" clId="{86BDEF7C-FC9A-4923-9BF7-26D17F9E3BF2}" dt="2024-09-29T12:47:15.079" v="542" actId="14100"/>
          <ac:picMkLst>
            <pc:docMk/>
            <pc:sldMk cId="2557019062" sldId="267"/>
            <ac:picMk id="13" creationId="{B9B0CD26-F992-5413-F045-D258B4F5D356}"/>
          </ac:picMkLst>
        </pc:picChg>
      </pc:sldChg>
      <pc:sldChg chg="del">
        <pc:chgData name="KESHAV GUPTA" userId="bbc014ec3f58375a" providerId="LiveId" clId="{86BDEF7C-FC9A-4923-9BF7-26D17F9E3BF2}" dt="2024-09-29T02:49:05.961" v="453" actId="2696"/>
        <pc:sldMkLst>
          <pc:docMk/>
          <pc:sldMk cId="204960667" sldId="268"/>
        </pc:sldMkLst>
      </pc:sldChg>
      <pc:sldChg chg="addSp modSp mod modTransition">
        <pc:chgData name="KESHAV GUPTA" userId="bbc014ec3f58375a" providerId="LiveId" clId="{86BDEF7C-FC9A-4923-9BF7-26D17F9E3BF2}" dt="2024-09-28T00:36:10.488" v="452" actId="14100"/>
        <pc:sldMkLst>
          <pc:docMk/>
          <pc:sldMk cId="1569545476" sldId="269"/>
        </pc:sldMkLst>
        <pc:spChg chg="mod">
          <ac:chgData name="KESHAV GUPTA" userId="bbc014ec3f58375a" providerId="LiveId" clId="{86BDEF7C-FC9A-4923-9BF7-26D17F9E3BF2}" dt="2024-09-28T00:36:10.488" v="452" actId="14100"/>
          <ac:spMkLst>
            <pc:docMk/>
            <pc:sldMk cId="1569545476" sldId="269"/>
            <ac:spMk id="20" creationId="{00000000-0000-0000-0000-000000000000}"/>
          </ac:spMkLst>
        </pc:spChg>
        <pc:spChg chg="add">
          <ac:chgData name="KESHAV GUPTA" userId="bbc014ec3f58375a" providerId="LiveId" clId="{86BDEF7C-FC9A-4923-9BF7-26D17F9E3BF2}" dt="2024-09-28T00:30:39.485" v="19"/>
          <ac:spMkLst>
            <pc:docMk/>
            <pc:sldMk cId="1569545476" sldId="269"/>
            <ac:spMk id="21" creationId="{32B0BB1F-BFD3-A7CD-2C83-926956018E32}"/>
          </ac:spMkLst>
        </pc:spChg>
      </pc:sldChg>
      <pc:sldChg chg="addSp delSp modSp add mod modTransition">
        <pc:chgData name="KESHAV GUPTA" userId="bbc014ec3f58375a" providerId="LiveId" clId="{86BDEF7C-FC9A-4923-9BF7-26D17F9E3BF2}" dt="2024-09-29T12:53:03.562" v="560" actId="1076"/>
        <pc:sldMkLst>
          <pc:docMk/>
          <pc:sldMk cId="3022222967" sldId="270"/>
        </pc:sldMkLst>
        <pc:spChg chg="mod">
          <ac:chgData name="KESHAV GUPTA" userId="bbc014ec3f58375a" providerId="LiveId" clId="{86BDEF7C-FC9A-4923-9BF7-26D17F9E3BF2}" dt="2024-09-29T12:44:14.391" v="515" actId="14100"/>
          <ac:spMkLst>
            <pc:docMk/>
            <pc:sldMk cId="3022222967" sldId="270"/>
            <ac:spMk id="5" creationId="{00000000-0000-0000-0000-000000000000}"/>
          </ac:spMkLst>
        </pc:spChg>
        <pc:spChg chg="add del mod">
          <ac:chgData name="KESHAV GUPTA" userId="bbc014ec3f58375a" providerId="LiveId" clId="{86BDEF7C-FC9A-4923-9BF7-26D17F9E3BF2}" dt="2024-09-29T12:44:58.361" v="524"/>
          <ac:spMkLst>
            <pc:docMk/>
            <pc:sldMk cId="3022222967" sldId="270"/>
            <ac:spMk id="8" creationId="{82470504-B68A-7B04-9E8B-C08CE37A3A16}"/>
          </ac:spMkLst>
        </pc:spChg>
        <pc:spChg chg="add del mod">
          <ac:chgData name="KESHAV GUPTA" userId="bbc014ec3f58375a" providerId="LiveId" clId="{86BDEF7C-FC9A-4923-9BF7-26D17F9E3BF2}" dt="2024-09-29T12:44:58.361" v="526"/>
          <ac:spMkLst>
            <pc:docMk/>
            <pc:sldMk cId="3022222967" sldId="270"/>
            <ac:spMk id="10" creationId="{441608F3-49E7-44F3-EEA4-AB05B1641258}"/>
          </ac:spMkLst>
        </pc:spChg>
        <pc:spChg chg="mod">
          <ac:chgData name="KESHAV GUPTA" userId="bbc014ec3f58375a" providerId="LiveId" clId="{86BDEF7C-FC9A-4923-9BF7-26D17F9E3BF2}" dt="2024-09-29T12:53:03.562" v="560" actId="1076"/>
          <ac:spMkLst>
            <pc:docMk/>
            <pc:sldMk cId="3022222967" sldId="270"/>
            <ac:spMk id="11" creationId="{00000000-0000-0000-0000-000000000000}"/>
          </ac:spMkLst>
        </pc:spChg>
        <pc:spChg chg="add mod">
          <ac:chgData name="KESHAV GUPTA" userId="bbc014ec3f58375a" providerId="LiveId" clId="{86BDEF7C-FC9A-4923-9BF7-26D17F9E3BF2}" dt="2024-09-29T12:45:18.728" v="528" actId="1076"/>
          <ac:spMkLst>
            <pc:docMk/>
            <pc:sldMk cId="3022222967" sldId="270"/>
            <ac:spMk id="12" creationId="{ED484E0B-A4E8-796C-7E37-C167269F744B}"/>
          </ac:spMkLst>
        </pc:spChg>
        <pc:grpChg chg="mod">
          <ac:chgData name="KESHAV GUPTA" userId="bbc014ec3f58375a" providerId="LiveId" clId="{86BDEF7C-FC9A-4923-9BF7-26D17F9E3BF2}" dt="2024-09-29T12:44:12.942" v="514" actId="14100"/>
          <ac:grpSpMkLst>
            <pc:docMk/>
            <pc:sldMk cId="3022222967" sldId="270"/>
            <ac:grpSpMk id="3" creationId="{00000000-0000-0000-0000-000000000000}"/>
          </ac:grpSpMkLst>
        </pc:grpChg>
        <pc:picChg chg="mod">
          <ac:chgData name="KESHAV GUPTA" userId="bbc014ec3f58375a" providerId="LiveId" clId="{86BDEF7C-FC9A-4923-9BF7-26D17F9E3BF2}" dt="2024-09-29T12:52:57.546" v="559" actId="1076"/>
          <ac:picMkLst>
            <pc:docMk/>
            <pc:sldMk cId="3022222967" sldId="270"/>
            <ac:picMk id="9" creationId="{64E6101E-FED1-3959-E1C3-75B461E8CBC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jpe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jpe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8" y="386155"/>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txBody>
            <a:bodyPr/>
            <a:lstStyle/>
            <a:p>
              <a:endParaRPr lang="en-IN" dirty="0"/>
            </a:p>
          </p:txBody>
        </p:sp>
      </p:grpSp>
      <p:sp>
        <p:nvSpPr>
          <p:cNvPr id="6" name="Freeform 6"/>
          <p:cNvSpPr/>
          <p:nvPr/>
        </p:nvSpPr>
        <p:spPr>
          <a:xfrm rot="-68087">
            <a:off x="9152479" y="596354"/>
            <a:ext cx="848479" cy="864692"/>
          </a:xfrm>
          <a:custGeom>
            <a:avLst/>
            <a:gdLst/>
            <a:ahLst/>
            <a:cxnLst/>
            <a:rect l="l" t="t" r="r" b="b"/>
            <a:pathLst>
              <a:path w="848479" h="864692">
                <a:moveTo>
                  <a:pt x="0" y="0"/>
                </a:moveTo>
                <a:lnTo>
                  <a:pt x="848479" y="0"/>
                </a:lnTo>
                <a:lnTo>
                  <a:pt x="848479" y="864692"/>
                </a:lnTo>
                <a:lnTo>
                  <a:pt x="0" y="864692"/>
                </a:lnTo>
                <a:lnTo>
                  <a:pt x="0" y="0"/>
                </a:lnTo>
                <a:close/>
              </a:path>
            </a:pathLst>
          </a:custGeom>
          <a:blipFill>
            <a:blip r:embed="rId4"/>
            <a:stretch>
              <a:fillRect/>
            </a:stretch>
          </a:blipFill>
        </p:spPr>
      </p:sp>
      <p:sp>
        <p:nvSpPr>
          <p:cNvPr id="7" name="TextBox 7"/>
          <p:cNvSpPr txBox="1"/>
          <p:nvPr/>
        </p:nvSpPr>
        <p:spPr>
          <a:xfrm>
            <a:off x="4212270" y="6489085"/>
            <a:ext cx="5133278" cy="656492"/>
          </a:xfrm>
          <a:prstGeom prst="rect">
            <a:avLst/>
          </a:prstGeom>
        </p:spPr>
        <p:txBody>
          <a:bodyPr lIns="0" tIns="0" rIns="0" bIns="0" rtlCol="0" anchor="t">
            <a:spAutoFit/>
          </a:bodyPr>
          <a:lstStyle/>
          <a:p>
            <a:pPr algn="ctr">
              <a:lnSpc>
                <a:spcPts val="5042"/>
              </a:lnSpc>
            </a:pPr>
            <a:endParaRPr lang="en-US" sz="4384" spc="-96" dirty="0">
              <a:solidFill>
                <a:srgbClr val="3D2007"/>
              </a:solidFill>
              <a:latin typeface="Norwester"/>
              <a:ea typeface="Norwester"/>
              <a:cs typeface="Norwester"/>
              <a:sym typeface="Norwester"/>
            </a:endParaRPr>
          </a:p>
        </p:txBody>
      </p:sp>
      <p:sp>
        <p:nvSpPr>
          <p:cNvPr id="11" name="TextBox 11"/>
          <p:cNvSpPr txBox="1"/>
          <p:nvPr/>
        </p:nvSpPr>
        <p:spPr>
          <a:xfrm>
            <a:off x="-1219200" y="1457381"/>
            <a:ext cx="13716000" cy="3215239"/>
          </a:xfrm>
          <a:prstGeom prst="rect">
            <a:avLst/>
          </a:prstGeom>
        </p:spPr>
        <p:txBody>
          <a:bodyPr wrap="square" lIns="0" tIns="0" rIns="0" bIns="0" rtlCol="0" anchor="t">
            <a:spAutoFit/>
          </a:bodyPr>
          <a:lstStyle/>
          <a:p>
            <a:pPr algn="ctr">
              <a:lnSpc>
                <a:spcPts val="28000"/>
              </a:lnSpc>
              <a:spcBef>
                <a:spcPct val="0"/>
              </a:spcBef>
            </a:pPr>
            <a:r>
              <a:rPr lang="en-US" sz="15000" spc="220" dirty="0">
                <a:solidFill>
                  <a:srgbClr val="402B2B"/>
                </a:solidFill>
                <a:latin typeface="Sugo Display"/>
                <a:ea typeface="Sugo Display"/>
                <a:cs typeface="Sugo Display"/>
                <a:sym typeface="Sugo Display"/>
              </a:rPr>
              <a:t>Image Gallery</a:t>
            </a:r>
          </a:p>
        </p:txBody>
      </p:sp>
      <p:pic>
        <p:nvPicPr>
          <p:cNvPr id="9" name="Picture 8">
            <a:extLst>
              <a:ext uri="{FF2B5EF4-FFF2-40B4-BE49-F238E27FC236}">
                <a16:creationId xmlns:a16="http://schemas.microsoft.com/office/drawing/2014/main" id="{64E6101E-FED1-3959-E1C3-75B461E8CB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424" y="1516858"/>
            <a:ext cx="7179630" cy="74607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8100000">
            <a:off x="-2315292" y="8635494"/>
            <a:ext cx="12231769" cy="84716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60874" b="-60874"/>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rot="-5544982" flipH="1" flipV="1">
            <a:off x="-811411" y="2224668"/>
            <a:ext cx="8528897" cy="5689614"/>
          </a:xfrm>
          <a:custGeom>
            <a:avLst/>
            <a:gdLst/>
            <a:ahLst/>
            <a:cxnLst/>
            <a:rect l="l" t="t" r="r" b="b"/>
            <a:pathLst>
              <a:path w="8528897" h="5689614">
                <a:moveTo>
                  <a:pt x="8528897" y="5689614"/>
                </a:moveTo>
                <a:lnTo>
                  <a:pt x="0" y="5689614"/>
                </a:lnTo>
                <a:lnTo>
                  <a:pt x="0" y="0"/>
                </a:lnTo>
                <a:lnTo>
                  <a:pt x="8528897" y="0"/>
                </a:lnTo>
                <a:lnTo>
                  <a:pt x="8528897" y="5689614"/>
                </a:lnTo>
                <a:close/>
              </a:path>
            </a:pathLst>
          </a:custGeom>
          <a:blipFill>
            <a:blip r:embed="rId5"/>
            <a:stretch>
              <a:fillRect/>
            </a:stretch>
          </a:blipFill>
        </p:spPr>
      </p:sp>
      <p:sp>
        <p:nvSpPr>
          <p:cNvPr id="7" name="Freeform 7"/>
          <p:cNvSpPr/>
          <p:nvPr/>
        </p:nvSpPr>
        <p:spPr>
          <a:xfrm rot="-213070">
            <a:off x="2979958" y="724423"/>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sp>
        <p:nvSpPr>
          <p:cNvPr id="8" name="Freeform 8"/>
          <p:cNvSpPr/>
          <p:nvPr/>
        </p:nvSpPr>
        <p:spPr>
          <a:xfrm rot="-144982">
            <a:off x="1308927" y="2877596"/>
            <a:ext cx="4481902" cy="138532"/>
          </a:xfrm>
          <a:custGeom>
            <a:avLst/>
            <a:gdLst/>
            <a:ahLst/>
            <a:cxnLst/>
            <a:rect l="l" t="t" r="r" b="b"/>
            <a:pathLst>
              <a:path w="4481902" h="138532">
                <a:moveTo>
                  <a:pt x="0" y="0"/>
                </a:moveTo>
                <a:lnTo>
                  <a:pt x="4481902" y="0"/>
                </a:lnTo>
                <a:lnTo>
                  <a:pt x="4481902" y="138531"/>
                </a:lnTo>
                <a:lnTo>
                  <a:pt x="0" y="1385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rot="-144982">
            <a:off x="762481" y="1836821"/>
            <a:ext cx="5200632" cy="870559"/>
          </a:xfrm>
          <a:prstGeom prst="rect">
            <a:avLst/>
          </a:prstGeom>
        </p:spPr>
        <p:txBody>
          <a:bodyPr wrap="square" lIns="0" tIns="0" rIns="0" bIns="0" rtlCol="0" anchor="t">
            <a:spAutoFit/>
          </a:bodyPr>
          <a:lstStyle/>
          <a:p>
            <a:pPr algn="ctr">
              <a:lnSpc>
                <a:spcPts val="7516"/>
              </a:lnSpc>
              <a:spcBef>
                <a:spcPct val="0"/>
              </a:spcBef>
            </a:pPr>
            <a:r>
              <a:rPr lang="en-US" sz="4570" dirty="0">
                <a:solidFill>
                  <a:srgbClr val="402B2B"/>
                </a:solidFill>
                <a:latin typeface="Sugo Display"/>
                <a:ea typeface="Sugo Display"/>
                <a:cs typeface="Sugo Display"/>
                <a:sym typeface="Sugo Display"/>
              </a:rPr>
              <a:t>HTML- STRUCTURE OF WEB:</a:t>
            </a:r>
          </a:p>
        </p:txBody>
      </p:sp>
      <p:grpSp>
        <p:nvGrpSpPr>
          <p:cNvPr id="10" name="Group 10"/>
          <p:cNvGrpSpPr>
            <a:grpSpLocks noChangeAspect="1"/>
          </p:cNvGrpSpPr>
          <p:nvPr/>
        </p:nvGrpSpPr>
        <p:grpSpPr>
          <a:xfrm rot="1015533">
            <a:off x="10513652" y="-2121528"/>
            <a:ext cx="10325542" cy="7151394"/>
            <a:chOff x="0" y="0"/>
            <a:chExt cx="3429000" cy="2374900"/>
          </a:xfrm>
        </p:grpSpPr>
        <p:sp>
          <p:nvSpPr>
            <p:cNvPr id="11" name="Freeform 1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50618" b="-50618"/>
              </a:stretch>
            </a:blipFill>
          </p:spPr>
        </p:sp>
        <p:sp>
          <p:nvSpPr>
            <p:cNvPr id="12" name="Freeform 1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3" name="Freeform 13"/>
          <p:cNvSpPr/>
          <p:nvPr/>
        </p:nvSpPr>
        <p:spPr>
          <a:xfrm rot="-5135774">
            <a:off x="5451230" y="2966353"/>
            <a:ext cx="7934389" cy="5293018"/>
          </a:xfrm>
          <a:custGeom>
            <a:avLst/>
            <a:gdLst/>
            <a:ahLst/>
            <a:cxnLst/>
            <a:rect l="l" t="t" r="r" b="b"/>
            <a:pathLst>
              <a:path w="7934389" h="5293018">
                <a:moveTo>
                  <a:pt x="0" y="0"/>
                </a:moveTo>
                <a:lnTo>
                  <a:pt x="7934388" y="0"/>
                </a:lnTo>
                <a:lnTo>
                  <a:pt x="7934388" y="5293018"/>
                </a:lnTo>
                <a:lnTo>
                  <a:pt x="0" y="5293018"/>
                </a:lnTo>
                <a:lnTo>
                  <a:pt x="0" y="0"/>
                </a:lnTo>
                <a:close/>
              </a:path>
            </a:pathLst>
          </a:custGeom>
          <a:blipFill>
            <a:blip r:embed="rId5"/>
            <a:stretch>
              <a:fillRect/>
            </a:stretch>
          </a:blipFill>
        </p:spPr>
      </p:sp>
      <p:sp>
        <p:nvSpPr>
          <p:cNvPr id="14" name="Freeform 14"/>
          <p:cNvSpPr/>
          <p:nvPr/>
        </p:nvSpPr>
        <p:spPr>
          <a:xfrm rot="196137">
            <a:off x="9114649" y="1934337"/>
            <a:ext cx="565670" cy="576479"/>
          </a:xfrm>
          <a:custGeom>
            <a:avLst/>
            <a:gdLst/>
            <a:ahLst/>
            <a:cxnLst/>
            <a:rect l="l" t="t" r="r" b="b"/>
            <a:pathLst>
              <a:path w="565670" h="576479">
                <a:moveTo>
                  <a:pt x="0" y="0"/>
                </a:moveTo>
                <a:lnTo>
                  <a:pt x="565670" y="0"/>
                </a:lnTo>
                <a:lnTo>
                  <a:pt x="565670" y="576479"/>
                </a:lnTo>
                <a:lnTo>
                  <a:pt x="0" y="576479"/>
                </a:lnTo>
                <a:lnTo>
                  <a:pt x="0" y="0"/>
                </a:lnTo>
                <a:close/>
              </a:path>
            </a:pathLst>
          </a:custGeom>
          <a:blipFill>
            <a:blip r:embed="rId6"/>
            <a:stretch>
              <a:fillRect/>
            </a:stretch>
          </a:blipFill>
        </p:spPr>
      </p:sp>
      <p:sp>
        <p:nvSpPr>
          <p:cNvPr id="15" name="Freeform 15"/>
          <p:cNvSpPr/>
          <p:nvPr/>
        </p:nvSpPr>
        <p:spPr>
          <a:xfrm rot="264225">
            <a:off x="7529694" y="3345572"/>
            <a:ext cx="4169490" cy="128875"/>
          </a:xfrm>
          <a:custGeom>
            <a:avLst/>
            <a:gdLst/>
            <a:ahLst/>
            <a:cxnLst/>
            <a:rect l="l" t="t" r="r" b="b"/>
            <a:pathLst>
              <a:path w="4169490" h="128875">
                <a:moveTo>
                  <a:pt x="0" y="0"/>
                </a:moveTo>
                <a:lnTo>
                  <a:pt x="4169490" y="0"/>
                </a:lnTo>
                <a:lnTo>
                  <a:pt x="4169490" y="128875"/>
                </a:lnTo>
                <a:lnTo>
                  <a:pt x="0" y="128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rot="-5582632" flipH="1">
            <a:off x="10941855" y="2251570"/>
            <a:ext cx="7934389" cy="5293018"/>
          </a:xfrm>
          <a:custGeom>
            <a:avLst/>
            <a:gdLst/>
            <a:ahLst/>
            <a:cxnLst/>
            <a:rect l="l" t="t" r="r" b="b"/>
            <a:pathLst>
              <a:path w="7934389" h="5293018">
                <a:moveTo>
                  <a:pt x="7934389" y="0"/>
                </a:moveTo>
                <a:lnTo>
                  <a:pt x="0" y="0"/>
                </a:lnTo>
                <a:lnTo>
                  <a:pt x="0" y="5293019"/>
                </a:lnTo>
                <a:lnTo>
                  <a:pt x="7934389" y="5293019"/>
                </a:lnTo>
                <a:lnTo>
                  <a:pt x="7934389" y="0"/>
                </a:lnTo>
                <a:close/>
              </a:path>
            </a:pathLst>
          </a:custGeom>
          <a:blipFill>
            <a:blip r:embed="rId5"/>
            <a:stretch>
              <a:fillRect/>
            </a:stretch>
          </a:blipFill>
        </p:spPr>
      </p:sp>
      <p:sp>
        <p:nvSpPr>
          <p:cNvPr id="17" name="Freeform 17"/>
          <p:cNvSpPr/>
          <p:nvPr/>
        </p:nvSpPr>
        <p:spPr>
          <a:xfrm rot="-250719">
            <a:off x="14427844" y="857848"/>
            <a:ext cx="565670" cy="576479"/>
          </a:xfrm>
          <a:custGeom>
            <a:avLst/>
            <a:gdLst/>
            <a:ahLst/>
            <a:cxnLst/>
            <a:rect l="l" t="t" r="r" b="b"/>
            <a:pathLst>
              <a:path w="565670" h="576479">
                <a:moveTo>
                  <a:pt x="0" y="0"/>
                </a:moveTo>
                <a:lnTo>
                  <a:pt x="565670" y="0"/>
                </a:lnTo>
                <a:lnTo>
                  <a:pt x="565670" y="576478"/>
                </a:lnTo>
                <a:lnTo>
                  <a:pt x="0" y="576478"/>
                </a:lnTo>
                <a:lnTo>
                  <a:pt x="0" y="0"/>
                </a:lnTo>
                <a:close/>
              </a:path>
            </a:pathLst>
          </a:custGeom>
          <a:blipFill>
            <a:blip r:embed="rId6"/>
            <a:stretch>
              <a:fillRect/>
            </a:stretch>
          </a:blipFill>
        </p:spPr>
      </p:sp>
      <p:sp>
        <p:nvSpPr>
          <p:cNvPr id="18" name="Freeform 18"/>
          <p:cNvSpPr/>
          <p:nvPr/>
        </p:nvSpPr>
        <p:spPr>
          <a:xfrm rot="-182632">
            <a:off x="12879356" y="2333187"/>
            <a:ext cx="4169490" cy="128875"/>
          </a:xfrm>
          <a:custGeom>
            <a:avLst/>
            <a:gdLst/>
            <a:ahLst/>
            <a:cxnLst/>
            <a:rect l="l" t="t" r="r" b="b"/>
            <a:pathLst>
              <a:path w="4169490" h="128875">
                <a:moveTo>
                  <a:pt x="0" y="0"/>
                </a:moveTo>
                <a:lnTo>
                  <a:pt x="4169490" y="0"/>
                </a:lnTo>
                <a:lnTo>
                  <a:pt x="4169490" y="128875"/>
                </a:lnTo>
                <a:lnTo>
                  <a:pt x="0" y="128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rot="-144982">
            <a:off x="1346174" y="3491668"/>
            <a:ext cx="4351788" cy="3109313"/>
          </a:xfrm>
          <a:prstGeom prst="rect">
            <a:avLst/>
          </a:prstGeom>
        </p:spPr>
        <p:txBody>
          <a:bodyPr wrap="square" lIns="0" tIns="0" rIns="0" bIns="0" rtlCol="0" anchor="t">
            <a:spAutoFit/>
          </a:bodyPr>
          <a:lstStyle/>
          <a:p>
            <a:pPr algn="ctr">
              <a:lnSpc>
                <a:spcPts val="3499"/>
              </a:lnSpc>
            </a:pPr>
            <a:r>
              <a:rPr lang="en-US" sz="2070" b="1" dirty="0">
                <a:latin typeface="Amiko Ultra-Bold" panose="020B0604020202020204" charset="0"/>
                <a:cs typeface="Amiko Ultra-Bold" panose="020B0604020202020204" charset="0"/>
              </a:rPr>
              <a:t>HTML</a:t>
            </a:r>
            <a:r>
              <a:rPr lang="en-US" sz="2070" dirty="0">
                <a:latin typeface="Amiko" panose="020B0604020202020204" charset="0"/>
                <a:cs typeface="Amiko" panose="020B0604020202020204" charset="0"/>
              </a:rPr>
              <a:t> forms the foundation of the website, providing the structural layout for all content.</a:t>
            </a:r>
          </a:p>
          <a:p>
            <a:pPr algn="ctr">
              <a:lnSpc>
                <a:spcPts val="3499"/>
              </a:lnSpc>
            </a:pPr>
            <a:r>
              <a:rPr lang="en-US" sz="2070"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2070" dirty="0">
                <a:latin typeface="Amiko" panose="020B0604020202020204" charset="0"/>
                <a:cs typeface="Amiko" panose="020B0604020202020204" charset="0"/>
              </a:rPr>
              <a:t>Organizes images into grids and galleries. And  Defines the basic elements like text, buttons, and links.</a:t>
            </a:r>
          </a:p>
        </p:txBody>
      </p:sp>
      <p:sp>
        <p:nvSpPr>
          <p:cNvPr id="20" name="TextBox 20"/>
          <p:cNvSpPr txBox="1"/>
          <p:nvPr/>
        </p:nvSpPr>
        <p:spPr>
          <a:xfrm rot="264225">
            <a:off x="7134072" y="2526642"/>
            <a:ext cx="4970242" cy="896592"/>
          </a:xfrm>
          <a:prstGeom prst="rect">
            <a:avLst/>
          </a:prstGeom>
        </p:spPr>
        <p:txBody>
          <a:bodyPr lIns="0" tIns="0" rIns="0" bIns="0" rtlCol="0" anchor="t">
            <a:spAutoFit/>
          </a:bodyPr>
          <a:lstStyle/>
          <a:p>
            <a:pPr algn="ctr">
              <a:lnSpc>
                <a:spcPts val="7517"/>
              </a:lnSpc>
              <a:spcBef>
                <a:spcPct val="0"/>
              </a:spcBef>
            </a:pPr>
            <a:r>
              <a:rPr lang="en-US" sz="5370" dirty="0">
                <a:solidFill>
                  <a:srgbClr val="402B2B"/>
                </a:solidFill>
                <a:latin typeface="Sugo Display"/>
                <a:ea typeface="Sugo Display"/>
                <a:cs typeface="Sugo Display"/>
                <a:sym typeface="Sugo Display"/>
              </a:rPr>
              <a:t>CSS- DESIGNING:</a:t>
            </a:r>
          </a:p>
        </p:txBody>
      </p:sp>
      <p:sp>
        <p:nvSpPr>
          <p:cNvPr id="21" name="TextBox 21"/>
          <p:cNvSpPr txBox="1"/>
          <p:nvPr/>
        </p:nvSpPr>
        <p:spPr>
          <a:xfrm rot="264225">
            <a:off x="7273008" y="3889715"/>
            <a:ext cx="4230641" cy="5334794"/>
          </a:xfrm>
          <a:prstGeom prst="rect">
            <a:avLst/>
          </a:prstGeom>
        </p:spPr>
        <p:txBody>
          <a:bodyPr wrap="square" lIns="0" tIns="0" rIns="0" bIns="0" rtlCol="0" anchor="t">
            <a:spAutoFit/>
          </a:bodyPr>
          <a:lstStyle/>
          <a:p>
            <a:pPr algn="ctr">
              <a:lnSpc>
                <a:spcPts val="3181"/>
              </a:lnSpc>
            </a:pPr>
            <a:r>
              <a:rPr lang="en-US" sz="2300" dirty="0">
                <a:latin typeface="Amiko Ultra-Bold" panose="020B0604020202020204" charset="0"/>
                <a:cs typeface="Amiko Ultra-Bold" panose="020B0604020202020204" charset="0"/>
              </a:rPr>
              <a:t>CSS</a:t>
            </a:r>
            <a:r>
              <a:rPr lang="en-US" sz="2300" dirty="0">
                <a:latin typeface="Amiko" panose="020B0604020202020204" charset="0"/>
                <a:cs typeface="Amiko" panose="020B0604020202020204" charset="0"/>
              </a:rPr>
              <a:t> is responsible for styling and designing the visual aspects of the website.</a:t>
            </a:r>
          </a:p>
          <a:p>
            <a:pPr algn="ctr">
              <a:lnSpc>
                <a:spcPts val="3181"/>
              </a:lnSpc>
            </a:pPr>
            <a:r>
              <a:rPr lang="en-US" sz="2300"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230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gn="ctr">
              <a:lnSpc>
                <a:spcPts val="3181"/>
              </a:lnSpc>
            </a:pPr>
            <a:r>
              <a:rPr lang="en-US" sz="2300"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2300" dirty="0">
                <a:solidFill>
                  <a:srgbClr val="402B2B"/>
                </a:solidFill>
                <a:latin typeface="Amiko" panose="020B0604020202020204" charset="0"/>
                <a:ea typeface="Atkinson Hyperlegible"/>
                <a:cs typeface="Amiko" panose="020B0604020202020204" charset="0"/>
                <a:sym typeface="Atkinson Hyperlegible"/>
              </a:rPr>
              <a:t> </a:t>
            </a:r>
            <a:r>
              <a:rPr lang="en-US" sz="2300" dirty="0">
                <a:latin typeface="Amiko" panose="020B0604020202020204" charset="0"/>
                <a:cs typeface="Amiko" panose="020B0604020202020204" charset="0"/>
              </a:rPr>
              <a:t>Creates a visually appealing and consistent design.</a:t>
            </a:r>
            <a:endParaRPr lang="en-US" sz="2300" dirty="0">
              <a:solidFill>
                <a:srgbClr val="402B2B"/>
              </a:solidFill>
              <a:latin typeface="Amiko" panose="020B0604020202020204" charset="0"/>
              <a:ea typeface="Atkinson Hyperlegible"/>
              <a:cs typeface="Amiko" panose="020B0604020202020204" charset="0"/>
              <a:sym typeface="Atkinson Hyperlegible"/>
            </a:endParaRPr>
          </a:p>
        </p:txBody>
      </p:sp>
      <p:sp>
        <p:nvSpPr>
          <p:cNvPr id="22" name="TextBox 22"/>
          <p:cNvSpPr txBox="1"/>
          <p:nvPr/>
        </p:nvSpPr>
        <p:spPr>
          <a:xfrm rot="-182632">
            <a:off x="12297237" y="1290381"/>
            <a:ext cx="4982416" cy="896592"/>
          </a:xfrm>
          <a:prstGeom prst="rect">
            <a:avLst/>
          </a:prstGeom>
        </p:spPr>
        <p:txBody>
          <a:bodyPr wrap="square" lIns="0" tIns="0" rIns="0" bIns="0" rtlCol="0" anchor="t">
            <a:spAutoFit/>
          </a:bodyPr>
          <a:lstStyle/>
          <a:p>
            <a:pPr algn="ctr">
              <a:lnSpc>
                <a:spcPts val="7517"/>
              </a:lnSpc>
              <a:spcBef>
                <a:spcPct val="0"/>
              </a:spcBef>
            </a:pPr>
            <a:r>
              <a:rPr lang="en-US" sz="5370" dirty="0">
                <a:solidFill>
                  <a:srgbClr val="402B2B"/>
                </a:solidFill>
                <a:latin typeface="Sugo Display"/>
                <a:ea typeface="Sugo Display"/>
                <a:cs typeface="Sugo Display"/>
                <a:sym typeface="Sugo Display"/>
              </a:rPr>
              <a:t> </a:t>
            </a:r>
            <a:r>
              <a:rPr lang="en-US" sz="3000" dirty="0">
                <a:latin typeface="Sugo Display" panose="020B0604020202020204" charset="0"/>
              </a:rPr>
              <a:t>Responsive &amp; Interactive UI with CSS</a:t>
            </a:r>
            <a:r>
              <a:rPr lang="en-US" sz="3000" dirty="0">
                <a:solidFill>
                  <a:srgbClr val="402B2B"/>
                </a:solidFill>
                <a:latin typeface="Sugo Display" panose="020B0604020202020204" charset="0"/>
                <a:ea typeface="Sugo Display"/>
                <a:cs typeface="Sugo Display"/>
                <a:sym typeface="Sugo Display"/>
              </a:rPr>
              <a:t>:</a:t>
            </a:r>
          </a:p>
        </p:txBody>
      </p:sp>
      <p:sp>
        <p:nvSpPr>
          <p:cNvPr id="23" name="Freeform 23"/>
          <p:cNvSpPr/>
          <p:nvPr/>
        </p:nvSpPr>
        <p:spPr>
          <a:xfrm rot="-6687178">
            <a:off x="6041859" y="8380349"/>
            <a:ext cx="1472888" cy="3813303"/>
          </a:xfrm>
          <a:custGeom>
            <a:avLst/>
            <a:gdLst/>
            <a:ahLst/>
            <a:cxnLst/>
            <a:rect l="l" t="t" r="r" b="b"/>
            <a:pathLst>
              <a:path w="1472888" h="3813303">
                <a:moveTo>
                  <a:pt x="0" y="0"/>
                </a:moveTo>
                <a:lnTo>
                  <a:pt x="1472888" y="0"/>
                </a:lnTo>
                <a:lnTo>
                  <a:pt x="1472888" y="3813302"/>
                </a:lnTo>
                <a:lnTo>
                  <a:pt x="0" y="3813302"/>
                </a:lnTo>
                <a:lnTo>
                  <a:pt x="0" y="0"/>
                </a:lnTo>
                <a:close/>
              </a:path>
            </a:pathLst>
          </a:custGeom>
          <a:blipFill>
            <a:blip r:embed="rId10">
              <a:alphaModFix amt="88000"/>
            </a:blip>
            <a:stretch>
              <a:fillRect/>
            </a:stretch>
          </a:blipFill>
        </p:spPr>
      </p:sp>
      <p:sp>
        <p:nvSpPr>
          <p:cNvPr id="24" name="TextBox 24"/>
          <p:cNvSpPr txBox="1"/>
          <p:nvPr/>
        </p:nvSpPr>
        <p:spPr>
          <a:xfrm rot="-177846">
            <a:off x="1486148" y="6805560"/>
            <a:ext cx="4130405" cy="1517338"/>
          </a:xfrm>
          <a:prstGeom prst="rect">
            <a:avLst/>
          </a:prstGeom>
        </p:spPr>
        <p:txBody>
          <a:bodyPr wrap="square" lIns="0" tIns="0" rIns="0" bIns="0" rtlCol="0" anchor="t">
            <a:spAutoFit/>
          </a:bodyPr>
          <a:lstStyle/>
          <a:p>
            <a:pPr algn="ctr">
              <a:lnSpc>
                <a:spcPts val="2997"/>
              </a:lnSpc>
              <a:spcBef>
                <a:spcPct val="0"/>
              </a:spcBef>
            </a:pPr>
            <a:r>
              <a:rPr lang="en-US" sz="1940" b="1" dirty="0">
                <a:solidFill>
                  <a:srgbClr val="402B2B"/>
                </a:solidFill>
                <a:latin typeface="Amiko Ultra-Bold"/>
                <a:ea typeface="Amiko Ultra-Bold"/>
                <a:cs typeface="Amiko Ultra-Bold"/>
                <a:sym typeface="Amiko Ultra-Bold"/>
              </a:rPr>
              <a:t>BENEFITS :</a:t>
            </a:r>
            <a:r>
              <a:rPr lang="en-US" sz="194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25" name="TextBox 25"/>
          <p:cNvSpPr txBox="1"/>
          <p:nvPr/>
        </p:nvSpPr>
        <p:spPr>
          <a:xfrm rot="-213683">
            <a:off x="12671062" y="2773633"/>
            <a:ext cx="4264718" cy="1038746"/>
          </a:xfrm>
          <a:prstGeom prst="rect">
            <a:avLst/>
          </a:prstGeom>
        </p:spPr>
        <p:txBody>
          <a:bodyPr lIns="0" tIns="0" rIns="0" bIns="0" rtlCol="0" anchor="t">
            <a:spAutoFit/>
          </a:bodyPr>
          <a:lstStyle/>
          <a:p>
            <a:pPr algn="ctr">
              <a:lnSpc>
                <a:spcPts val="2660"/>
              </a:lnSpc>
              <a:spcBef>
                <a:spcPct val="0"/>
              </a:spcBef>
            </a:pPr>
            <a:r>
              <a:rPr lang="en-US" sz="2000" dirty="0">
                <a:latin typeface="Amiko Ultra-Bold" panose="020B0604020202020204" charset="0"/>
                <a:cs typeface="Amiko Ultra-Bold" panose="020B0604020202020204" charset="0"/>
              </a:rPr>
              <a:t>CSS</a:t>
            </a:r>
            <a:r>
              <a:rPr lang="en-US" sz="2000" dirty="0">
                <a:latin typeface="Amiko" panose="020B0604020202020204" charset="0"/>
                <a:cs typeface="Amiko" panose="020B0604020202020204" charset="0"/>
              </a:rPr>
              <a:t> ensures that the website adapts seamlessly to different screen sizes.</a:t>
            </a:r>
            <a:endParaRPr lang="en-US" sz="1900" dirty="0">
              <a:solidFill>
                <a:srgbClr val="402B2B"/>
              </a:solidFill>
              <a:latin typeface="Amiko" panose="020B0604020202020204" charset="0"/>
              <a:ea typeface="Amiko"/>
              <a:cs typeface="Amiko" panose="020B0604020202020204" charset="0"/>
              <a:sym typeface="Amiko"/>
            </a:endParaRPr>
          </a:p>
        </p:txBody>
      </p:sp>
      <p:sp>
        <p:nvSpPr>
          <p:cNvPr id="26" name="TextBox 26"/>
          <p:cNvSpPr txBox="1"/>
          <p:nvPr/>
        </p:nvSpPr>
        <p:spPr>
          <a:xfrm rot="-165856">
            <a:off x="12959858" y="3995516"/>
            <a:ext cx="4226648" cy="3693319"/>
          </a:xfrm>
          <a:prstGeom prst="rect">
            <a:avLst/>
          </a:prstGeom>
        </p:spPr>
        <p:txBody>
          <a:bodyPr wrap="square" lIns="0" tIns="0" rIns="0" bIns="0" rtlCol="0" anchor="t">
            <a:spAutoFit/>
          </a:bodyPr>
          <a:lstStyle/>
          <a:p>
            <a:pPr algn="ctr">
              <a:lnSpc>
                <a:spcPts val="2659"/>
              </a:lnSpc>
              <a:spcBef>
                <a:spcPct val="0"/>
              </a:spcBef>
            </a:pPr>
            <a:r>
              <a:rPr lang="en-US" sz="2000" b="1" dirty="0">
                <a:solidFill>
                  <a:srgbClr val="402B2B"/>
                </a:solidFill>
                <a:latin typeface="Amiko Ultra-Bold" panose="020B0604020202020204" charset="0"/>
                <a:ea typeface="Amiko"/>
                <a:cs typeface="Amiko Ultra-Bold" panose="020B0604020202020204" charset="0"/>
                <a:sym typeface="Amiko Bold"/>
              </a:rPr>
              <a:t>ROLE </a:t>
            </a:r>
            <a:r>
              <a:rPr lang="en-US" sz="2000" dirty="0">
                <a:solidFill>
                  <a:srgbClr val="402B2B"/>
                </a:solidFill>
                <a:latin typeface="Amiko"/>
                <a:ea typeface="Amiko"/>
                <a:cs typeface="Amiko"/>
                <a:sym typeface="Amiko"/>
              </a:rPr>
              <a:t>: </a:t>
            </a:r>
            <a:r>
              <a:rPr lang="en-US" sz="200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2000" dirty="0">
              <a:solidFill>
                <a:srgbClr val="402B2B"/>
              </a:solidFill>
              <a:latin typeface="Amiko" panose="020B0604020202020204" charset="0"/>
              <a:ea typeface="Amiko"/>
              <a:cs typeface="Amiko" panose="020B0604020202020204" charset="0"/>
              <a:sym typeface="Amiko"/>
            </a:endParaRPr>
          </a:p>
          <a:p>
            <a:pPr algn="ctr"/>
            <a:r>
              <a:rPr lang="en-US" sz="2000" b="1" dirty="0">
                <a:solidFill>
                  <a:srgbClr val="402B2B"/>
                </a:solidFill>
                <a:latin typeface="Amiko Ultra-Bold" panose="020B0604020202020204" charset="0"/>
                <a:ea typeface="Amiko Bold"/>
                <a:cs typeface="Amiko Ultra-Bold" panose="020B0604020202020204" charset="0"/>
                <a:sym typeface="Amiko Bold"/>
              </a:rPr>
              <a:t>BENEFIT : </a:t>
            </a:r>
            <a:r>
              <a:rPr lang="en-IN" sz="2000" dirty="0">
                <a:latin typeface="Amiko" panose="020B0604020202020204" charset="0"/>
                <a:cs typeface="Amiko" panose="020B0604020202020204" charset="0"/>
              </a:rPr>
              <a:t>Smooth, engaging interactions. And </a:t>
            </a:r>
            <a:r>
              <a:rPr lang="en-US" sz="2000" dirty="0">
                <a:latin typeface="Amiko" panose="020B0604020202020204" charset="0"/>
                <a:cs typeface="Amiko" panose="020B0604020202020204" charset="0"/>
              </a:rPr>
              <a:t>Optimized layouts for every device.</a:t>
            </a:r>
          </a:p>
          <a:p>
            <a:pPr algn="ctr">
              <a:lnSpc>
                <a:spcPts val="2659"/>
              </a:lnSpc>
              <a:spcBef>
                <a:spcPct val="0"/>
              </a:spcBef>
            </a:pPr>
            <a:endParaRPr lang="en-US" sz="1899" dirty="0">
              <a:solidFill>
                <a:srgbClr val="402B2B"/>
              </a:solidFill>
              <a:latin typeface="Amiko"/>
              <a:ea typeface="Amiko"/>
              <a:cs typeface="Amiko"/>
              <a:sym typeface="Amiko"/>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1287677">
            <a:off x="15496393" y="-4956871"/>
            <a:ext cx="12724547" cy="8812927"/>
            <a:chOff x="0" y="0"/>
            <a:chExt cx="3429000" cy="2374900"/>
          </a:xfrm>
        </p:grpSpPr>
        <p:sp>
          <p:nvSpPr>
            <p:cNvPr id="4" name="Freeform 4"/>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3"/>
              <a:stretch>
                <a:fillRect t="-60874" b="-60874"/>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1733462">
            <a:off x="-6182292" y="5317748"/>
            <a:ext cx="8151613" cy="564574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50618" b="-5061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Freeform 9"/>
          <p:cNvSpPr/>
          <p:nvPr/>
        </p:nvSpPr>
        <p:spPr>
          <a:xfrm rot="-10800000" flipV="1">
            <a:off x="789449" y="484647"/>
            <a:ext cx="16598213" cy="9222497"/>
          </a:xfrm>
          <a:custGeom>
            <a:avLst/>
            <a:gdLst/>
            <a:ahLst/>
            <a:cxnLst/>
            <a:rect l="l" t="t" r="r" b="b"/>
            <a:pathLst>
              <a:path w="16598213" h="9222497">
                <a:moveTo>
                  <a:pt x="0" y="9222497"/>
                </a:moveTo>
                <a:lnTo>
                  <a:pt x="16598214" y="9222497"/>
                </a:lnTo>
                <a:lnTo>
                  <a:pt x="16598214" y="0"/>
                </a:lnTo>
                <a:lnTo>
                  <a:pt x="0" y="0"/>
                </a:lnTo>
                <a:lnTo>
                  <a:pt x="0" y="9222497"/>
                </a:lnTo>
                <a:close/>
              </a:path>
            </a:pathLst>
          </a:custGeom>
          <a:blipFill>
            <a:blip r:embed="rId6"/>
            <a:stretch>
              <a:fillRect t="-7792" b="-12268"/>
            </a:stretch>
          </a:blipFill>
        </p:spPr>
      </p:sp>
      <p:grpSp>
        <p:nvGrpSpPr>
          <p:cNvPr id="10" name="Group 10"/>
          <p:cNvGrpSpPr/>
          <p:nvPr/>
        </p:nvGrpSpPr>
        <p:grpSpPr>
          <a:xfrm>
            <a:off x="4818430" y="3016809"/>
            <a:ext cx="9214857" cy="193081"/>
            <a:chOff x="0" y="0"/>
            <a:chExt cx="12286476" cy="257441"/>
          </a:xfrm>
        </p:grpSpPr>
        <p:sp>
          <p:nvSpPr>
            <p:cNvPr id="11" name="Freeform 11"/>
            <p:cNvSpPr/>
            <p:nvPr/>
          </p:nvSpPr>
          <p:spPr>
            <a:xfrm>
              <a:off x="0" y="0"/>
              <a:ext cx="4174821" cy="197665"/>
            </a:xfrm>
            <a:custGeom>
              <a:avLst/>
              <a:gdLst/>
              <a:ahLst/>
              <a:cxnLst/>
              <a:rect l="l" t="t" r="r" b="b"/>
              <a:pathLst>
                <a:path w="4174821" h="197665">
                  <a:moveTo>
                    <a:pt x="0" y="0"/>
                  </a:moveTo>
                  <a:lnTo>
                    <a:pt x="4174821" y="0"/>
                  </a:lnTo>
                  <a:lnTo>
                    <a:pt x="4174821"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2" name="Freeform 12"/>
            <p:cNvSpPr/>
            <p:nvPr/>
          </p:nvSpPr>
          <p:spPr>
            <a:xfrm>
              <a:off x="3946221" y="29888"/>
              <a:ext cx="6395056" cy="197665"/>
            </a:xfrm>
            <a:custGeom>
              <a:avLst/>
              <a:gdLst/>
              <a:ahLst/>
              <a:cxnLst/>
              <a:rect l="l" t="t" r="r" b="b"/>
              <a:pathLst>
                <a:path w="6395056" h="197665">
                  <a:moveTo>
                    <a:pt x="0" y="0"/>
                  </a:moveTo>
                  <a:lnTo>
                    <a:pt x="6395056" y="0"/>
                  </a:lnTo>
                  <a:lnTo>
                    <a:pt x="6395056"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0112677" y="59776"/>
              <a:ext cx="2173799" cy="197665"/>
            </a:xfrm>
            <a:custGeom>
              <a:avLst/>
              <a:gdLst/>
              <a:ahLst/>
              <a:cxnLst/>
              <a:rect l="l" t="t" r="r" b="b"/>
              <a:pathLst>
                <a:path w="2173799" h="197665">
                  <a:moveTo>
                    <a:pt x="0" y="0"/>
                  </a:moveTo>
                  <a:lnTo>
                    <a:pt x="2173799" y="0"/>
                  </a:lnTo>
                  <a:lnTo>
                    <a:pt x="2173799"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4" name="TextBox 14"/>
          <p:cNvSpPr txBox="1"/>
          <p:nvPr/>
        </p:nvSpPr>
        <p:spPr>
          <a:xfrm>
            <a:off x="4067759" y="1097879"/>
            <a:ext cx="10162888" cy="2112011"/>
          </a:xfrm>
          <a:prstGeom prst="rect">
            <a:avLst/>
          </a:prstGeom>
        </p:spPr>
        <p:txBody>
          <a:bodyPr lIns="0" tIns="0" rIns="0" bIns="0" rtlCol="0" anchor="t">
            <a:spAutoFit/>
          </a:bodyPr>
          <a:lstStyle/>
          <a:p>
            <a:pPr algn="ctr">
              <a:lnSpc>
                <a:spcPts val="16939"/>
              </a:lnSpc>
              <a:spcBef>
                <a:spcPct val="0"/>
              </a:spcBef>
            </a:pPr>
            <a:r>
              <a:rPr lang="en-US" sz="12099">
                <a:solidFill>
                  <a:srgbClr val="402B2B"/>
                </a:solidFill>
                <a:latin typeface="Sugo Display"/>
                <a:ea typeface="Sugo Display"/>
                <a:cs typeface="Sugo Display"/>
                <a:sym typeface="Sugo Display"/>
              </a:rPr>
              <a:t>Conclusions</a:t>
            </a:r>
          </a:p>
        </p:txBody>
      </p:sp>
      <p:sp>
        <p:nvSpPr>
          <p:cNvPr id="15" name="Freeform 15"/>
          <p:cNvSpPr/>
          <p:nvPr/>
        </p:nvSpPr>
        <p:spPr>
          <a:xfrm rot="745264">
            <a:off x="13592452" y="8819865"/>
            <a:ext cx="3539486" cy="929115"/>
          </a:xfrm>
          <a:custGeom>
            <a:avLst/>
            <a:gdLst/>
            <a:ahLst/>
            <a:cxnLst/>
            <a:rect l="l" t="t" r="r" b="b"/>
            <a:pathLst>
              <a:path w="3539486" h="929115">
                <a:moveTo>
                  <a:pt x="0" y="0"/>
                </a:moveTo>
                <a:lnTo>
                  <a:pt x="3539485" y="0"/>
                </a:lnTo>
                <a:lnTo>
                  <a:pt x="3539485" y="929115"/>
                </a:lnTo>
                <a:lnTo>
                  <a:pt x="0" y="929115"/>
                </a:lnTo>
                <a:lnTo>
                  <a:pt x="0" y="0"/>
                </a:lnTo>
                <a:close/>
              </a:path>
            </a:pathLst>
          </a:custGeom>
          <a:blipFill>
            <a:blip r:embed="rId9"/>
            <a:stretch>
              <a:fillRect/>
            </a:stretch>
          </a:blipFill>
        </p:spPr>
      </p:sp>
      <p:sp>
        <p:nvSpPr>
          <p:cNvPr id="16" name="Freeform 16"/>
          <p:cNvSpPr/>
          <p:nvPr/>
        </p:nvSpPr>
        <p:spPr>
          <a:xfrm rot="-33560">
            <a:off x="15073027" y="1376913"/>
            <a:ext cx="578335" cy="589386"/>
          </a:xfrm>
          <a:custGeom>
            <a:avLst/>
            <a:gdLst/>
            <a:ahLst/>
            <a:cxnLst/>
            <a:rect l="l" t="t" r="r" b="b"/>
            <a:pathLst>
              <a:path w="578335" h="589386">
                <a:moveTo>
                  <a:pt x="0" y="0"/>
                </a:moveTo>
                <a:lnTo>
                  <a:pt x="578335" y="0"/>
                </a:lnTo>
                <a:lnTo>
                  <a:pt x="578335" y="589386"/>
                </a:lnTo>
                <a:lnTo>
                  <a:pt x="0" y="589386"/>
                </a:lnTo>
                <a:lnTo>
                  <a:pt x="0" y="0"/>
                </a:lnTo>
                <a:close/>
              </a:path>
            </a:pathLst>
          </a:custGeom>
          <a:blipFill>
            <a:blip r:embed="rId10"/>
            <a:stretch>
              <a:fillRect/>
            </a:stretch>
          </a:blipFill>
        </p:spPr>
      </p:sp>
      <p:sp>
        <p:nvSpPr>
          <p:cNvPr id="17" name="Freeform 17"/>
          <p:cNvSpPr/>
          <p:nvPr/>
        </p:nvSpPr>
        <p:spPr>
          <a:xfrm rot="-7464855">
            <a:off x="15848670" y="2239356"/>
            <a:ext cx="4501837" cy="1212497"/>
          </a:xfrm>
          <a:custGeom>
            <a:avLst/>
            <a:gdLst/>
            <a:ahLst/>
            <a:cxnLst/>
            <a:rect l="l" t="t" r="r" b="b"/>
            <a:pathLst>
              <a:path w="4501837" h="1212497">
                <a:moveTo>
                  <a:pt x="0" y="0"/>
                </a:moveTo>
                <a:lnTo>
                  <a:pt x="4501837" y="0"/>
                </a:lnTo>
                <a:lnTo>
                  <a:pt x="4501837" y="1212497"/>
                </a:lnTo>
                <a:lnTo>
                  <a:pt x="0" y="1212497"/>
                </a:lnTo>
                <a:lnTo>
                  <a:pt x="0" y="0"/>
                </a:lnTo>
                <a:close/>
              </a:path>
            </a:pathLst>
          </a:custGeom>
          <a:blipFill>
            <a:blip r:embed="rId11">
              <a:alphaModFix amt="70000"/>
            </a:blip>
            <a:stretch>
              <a:fillRect l="-38119"/>
            </a:stretch>
          </a:blipFill>
        </p:spPr>
      </p:sp>
      <p:sp>
        <p:nvSpPr>
          <p:cNvPr id="18" name="Freeform 18"/>
          <p:cNvSpPr/>
          <p:nvPr/>
        </p:nvSpPr>
        <p:spPr>
          <a:xfrm rot="-4376618">
            <a:off x="-804131" y="-877951"/>
            <a:ext cx="1472888" cy="3813303"/>
          </a:xfrm>
          <a:custGeom>
            <a:avLst/>
            <a:gdLst/>
            <a:ahLst/>
            <a:cxnLst/>
            <a:rect l="l" t="t" r="r" b="b"/>
            <a:pathLst>
              <a:path w="1472888" h="3813303">
                <a:moveTo>
                  <a:pt x="0" y="0"/>
                </a:moveTo>
                <a:lnTo>
                  <a:pt x="1472888" y="0"/>
                </a:lnTo>
                <a:lnTo>
                  <a:pt x="1472888" y="3813302"/>
                </a:lnTo>
                <a:lnTo>
                  <a:pt x="0" y="3813302"/>
                </a:lnTo>
                <a:lnTo>
                  <a:pt x="0" y="0"/>
                </a:lnTo>
                <a:close/>
              </a:path>
            </a:pathLst>
          </a:custGeom>
          <a:blipFill>
            <a:blip r:embed="rId12">
              <a:alphaModFix amt="88000"/>
            </a:blip>
            <a:stretch>
              <a:fillRect/>
            </a:stretch>
          </a:blipFill>
        </p:spPr>
      </p:sp>
      <p:sp>
        <p:nvSpPr>
          <p:cNvPr id="19" name="Freeform 19"/>
          <p:cNvSpPr/>
          <p:nvPr/>
        </p:nvSpPr>
        <p:spPr>
          <a:xfrm rot="-3311410">
            <a:off x="-722429" y="9445535"/>
            <a:ext cx="3502258" cy="1322479"/>
          </a:xfrm>
          <a:custGeom>
            <a:avLst/>
            <a:gdLst/>
            <a:ahLst/>
            <a:cxnLst/>
            <a:rect l="l" t="t" r="r" b="b"/>
            <a:pathLst>
              <a:path w="3502258" h="1322479">
                <a:moveTo>
                  <a:pt x="0" y="0"/>
                </a:moveTo>
                <a:lnTo>
                  <a:pt x="3502258" y="0"/>
                </a:lnTo>
                <a:lnTo>
                  <a:pt x="3502258" y="1322479"/>
                </a:lnTo>
                <a:lnTo>
                  <a:pt x="0" y="1322479"/>
                </a:lnTo>
                <a:lnTo>
                  <a:pt x="0" y="0"/>
                </a:lnTo>
                <a:close/>
              </a:path>
            </a:pathLst>
          </a:custGeom>
          <a:blipFill>
            <a:blip r:embed="rId11">
              <a:alphaModFix amt="70000"/>
            </a:blip>
            <a:stretch>
              <a:fillRect l="-93644"/>
            </a:stretch>
          </a:blipFill>
        </p:spPr>
      </p:sp>
      <p:sp>
        <p:nvSpPr>
          <p:cNvPr id="20" name="TextBox 20"/>
          <p:cNvSpPr txBox="1"/>
          <p:nvPr/>
        </p:nvSpPr>
        <p:spPr>
          <a:xfrm>
            <a:off x="3910268" y="3797791"/>
            <a:ext cx="10123019" cy="5078313"/>
          </a:xfrm>
          <a:prstGeom prst="rect">
            <a:avLst/>
          </a:prstGeom>
        </p:spPr>
        <p:txBody>
          <a:bodyPr lIns="0" tIns="0" rIns="0" bIns="0" rtlCol="0" anchor="t">
            <a:spAutoFit/>
          </a:bodyPr>
          <a:lstStyle/>
          <a:p>
            <a:pPr algn="ctr">
              <a:lnSpc>
                <a:spcPts val="3263"/>
              </a:lnSpc>
              <a:spcBef>
                <a:spcPct val="0"/>
              </a:spcBef>
            </a:pPr>
            <a:r>
              <a:rPr lang="en-US" sz="233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gn="ctr">
              <a:lnSpc>
                <a:spcPts val="3263"/>
              </a:lnSpc>
              <a:spcBef>
                <a:spcPct val="0"/>
              </a:spcBef>
            </a:pPr>
            <a:r>
              <a:rPr lang="en-US" sz="233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1287677">
            <a:off x="15496393" y="-4956871"/>
            <a:ext cx="12724547" cy="8812927"/>
            <a:chOff x="0" y="0"/>
            <a:chExt cx="3429000" cy="2374900"/>
          </a:xfrm>
        </p:grpSpPr>
        <p:sp>
          <p:nvSpPr>
            <p:cNvPr id="4" name="Freeform 4"/>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3"/>
              <a:stretch>
                <a:fillRect t="-60874" b="-60874"/>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1733462">
            <a:off x="-6182292" y="5317748"/>
            <a:ext cx="8151613" cy="564574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50618" b="-5061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Freeform 9"/>
          <p:cNvSpPr/>
          <p:nvPr/>
        </p:nvSpPr>
        <p:spPr>
          <a:xfrm rot="-10800000" flipV="1">
            <a:off x="789449" y="484647"/>
            <a:ext cx="16598213" cy="9222497"/>
          </a:xfrm>
          <a:custGeom>
            <a:avLst/>
            <a:gdLst/>
            <a:ahLst/>
            <a:cxnLst/>
            <a:rect l="l" t="t" r="r" b="b"/>
            <a:pathLst>
              <a:path w="16598213" h="9222497">
                <a:moveTo>
                  <a:pt x="0" y="9222497"/>
                </a:moveTo>
                <a:lnTo>
                  <a:pt x="16598214" y="9222497"/>
                </a:lnTo>
                <a:lnTo>
                  <a:pt x="16598214" y="0"/>
                </a:lnTo>
                <a:lnTo>
                  <a:pt x="0" y="0"/>
                </a:lnTo>
                <a:lnTo>
                  <a:pt x="0" y="9222497"/>
                </a:lnTo>
                <a:close/>
              </a:path>
            </a:pathLst>
          </a:custGeom>
          <a:blipFill>
            <a:blip r:embed="rId6"/>
            <a:stretch>
              <a:fillRect t="-7792" b="-12268"/>
            </a:stretch>
          </a:blipFill>
        </p:spPr>
      </p:sp>
      <p:grpSp>
        <p:nvGrpSpPr>
          <p:cNvPr id="10" name="Group 10"/>
          <p:cNvGrpSpPr/>
          <p:nvPr/>
        </p:nvGrpSpPr>
        <p:grpSpPr>
          <a:xfrm>
            <a:off x="4818430" y="3016809"/>
            <a:ext cx="9214857" cy="193081"/>
            <a:chOff x="0" y="0"/>
            <a:chExt cx="12286476" cy="257441"/>
          </a:xfrm>
        </p:grpSpPr>
        <p:sp>
          <p:nvSpPr>
            <p:cNvPr id="11" name="Freeform 11"/>
            <p:cNvSpPr/>
            <p:nvPr/>
          </p:nvSpPr>
          <p:spPr>
            <a:xfrm>
              <a:off x="0" y="0"/>
              <a:ext cx="4174821" cy="197665"/>
            </a:xfrm>
            <a:custGeom>
              <a:avLst/>
              <a:gdLst/>
              <a:ahLst/>
              <a:cxnLst/>
              <a:rect l="l" t="t" r="r" b="b"/>
              <a:pathLst>
                <a:path w="4174821" h="197665">
                  <a:moveTo>
                    <a:pt x="0" y="0"/>
                  </a:moveTo>
                  <a:lnTo>
                    <a:pt x="4174821" y="0"/>
                  </a:lnTo>
                  <a:lnTo>
                    <a:pt x="4174821"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2" name="Freeform 12"/>
            <p:cNvSpPr/>
            <p:nvPr/>
          </p:nvSpPr>
          <p:spPr>
            <a:xfrm>
              <a:off x="3946221" y="29888"/>
              <a:ext cx="6395056" cy="197665"/>
            </a:xfrm>
            <a:custGeom>
              <a:avLst/>
              <a:gdLst/>
              <a:ahLst/>
              <a:cxnLst/>
              <a:rect l="l" t="t" r="r" b="b"/>
              <a:pathLst>
                <a:path w="6395056" h="197665">
                  <a:moveTo>
                    <a:pt x="0" y="0"/>
                  </a:moveTo>
                  <a:lnTo>
                    <a:pt x="6395056" y="0"/>
                  </a:lnTo>
                  <a:lnTo>
                    <a:pt x="6395056"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0112677" y="59776"/>
              <a:ext cx="2173799" cy="197665"/>
            </a:xfrm>
            <a:custGeom>
              <a:avLst/>
              <a:gdLst/>
              <a:ahLst/>
              <a:cxnLst/>
              <a:rect l="l" t="t" r="r" b="b"/>
              <a:pathLst>
                <a:path w="2173799" h="197665">
                  <a:moveTo>
                    <a:pt x="0" y="0"/>
                  </a:moveTo>
                  <a:lnTo>
                    <a:pt x="2173799" y="0"/>
                  </a:lnTo>
                  <a:lnTo>
                    <a:pt x="2173799"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4" name="TextBox 14"/>
          <p:cNvSpPr txBox="1"/>
          <p:nvPr/>
        </p:nvSpPr>
        <p:spPr>
          <a:xfrm>
            <a:off x="4067759" y="1097879"/>
            <a:ext cx="10162888" cy="2020361"/>
          </a:xfrm>
          <a:prstGeom prst="rect">
            <a:avLst/>
          </a:prstGeom>
        </p:spPr>
        <p:txBody>
          <a:bodyPr lIns="0" tIns="0" rIns="0" bIns="0" rtlCol="0" anchor="t">
            <a:spAutoFit/>
          </a:bodyPr>
          <a:lstStyle/>
          <a:p>
            <a:pPr algn="ctr">
              <a:lnSpc>
                <a:spcPts val="16939"/>
              </a:lnSpc>
              <a:spcBef>
                <a:spcPct val="0"/>
              </a:spcBef>
            </a:pPr>
            <a:r>
              <a:rPr lang="en-US" sz="12099" dirty="0">
                <a:solidFill>
                  <a:srgbClr val="402B2B"/>
                </a:solidFill>
                <a:latin typeface="Sugo Display"/>
                <a:ea typeface="Sugo Display"/>
                <a:cs typeface="Sugo Display"/>
                <a:sym typeface="Sugo Display"/>
              </a:rPr>
              <a:t>References</a:t>
            </a:r>
          </a:p>
        </p:txBody>
      </p:sp>
      <p:sp>
        <p:nvSpPr>
          <p:cNvPr id="15" name="Freeform 15"/>
          <p:cNvSpPr/>
          <p:nvPr/>
        </p:nvSpPr>
        <p:spPr>
          <a:xfrm rot="745264">
            <a:off x="13592452" y="8819865"/>
            <a:ext cx="3539486" cy="929115"/>
          </a:xfrm>
          <a:custGeom>
            <a:avLst/>
            <a:gdLst/>
            <a:ahLst/>
            <a:cxnLst/>
            <a:rect l="l" t="t" r="r" b="b"/>
            <a:pathLst>
              <a:path w="3539486" h="929115">
                <a:moveTo>
                  <a:pt x="0" y="0"/>
                </a:moveTo>
                <a:lnTo>
                  <a:pt x="3539485" y="0"/>
                </a:lnTo>
                <a:lnTo>
                  <a:pt x="3539485" y="929115"/>
                </a:lnTo>
                <a:lnTo>
                  <a:pt x="0" y="929115"/>
                </a:lnTo>
                <a:lnTo>
                  <a:pt x="0" y="0"/>
                </a:lnTo>
                <a:close/>
              </a:path>
            </a:pathLst>
          </a:custGeom>
          <a:blipFill>
            <a:blip r:embed="rId9"/>
            <a:stretch>
              <a:fillRect/>
            </a:stretch>
          </a:blipFill>
        </p:spPr>
      </p:sp>
      <p:sp>
        <p:nvSpPr>
          <p:cNvPr id="16" name="Freeform 16"/>
          <p:cNvSpPr/>
          <p:nvPr/>
        </p:nvSpPr>
        <p:spPr>
          <a:xfrm rot="-33560">
            <a:off x="15073027" y="1376913"/>
            <a:ext cx="578335" cy="589386"/>
          </a:xfrm>
          <a:custGeom>
            <a:avLst/>
            <a:gdLst/>
            <a:ahLst/>
            <a:cxnLst/>
            <a:rect l="l" t="t" r="r" b="b"/>
            <a:pathLst>
              <a:path w="578335" h="589386">
                <a:moveTo>
                  <a:pt x="0" y="0"/>
                </a:moveTo>
                <a:lnTo>
                  <a:pt x="578335" y="0"/>
                </a:lnTo>
                <a:lnTo>
                  <a:pt x="578335" y="589386"/>
                </a:lnTo>
                <a:lnTo>
                  <a:pt x="0" y="589386"/>
                </a:lnTo>
                <a:lnTo>
                  <a:pt x="0" y="0"/>
                </a:lnTo>
                <a:close/>
              </a:path>
            </a:pathLst>
          </a:custGeom>
          <a:blipFill>
            <a:blip r:embed="rId10"/>
            <a:stretch>
              <a:fillRect/>
            </a:stretch>
          </a:blipFill>
        </p:spPr>
      </p:sp>
      <p:sp>
        <p:nvSpPr>
          <p:cNvPr id="17" name="Freeform 17"/>
          <p:cNvSpPr/>
          <p:nvPr/>
        </p:nvSpPr>
        <p:spPr>
          <a:xfrm rot="-7464855">
            <a:off x="15848670" y="2239356"/>
            <a:ext cx="4501837" cy="1212497"/>
          </a:xfrm>
          <a:custGeom>
            <a:avLst/>
            <a:gdLst/>
            <a:ahLst/>
            <a:cxnLst/>
            <a:rect l="l" t="t" r="r" b="b"/>
            <a:pathLst>
              <a:path w="4501837" h="1212497">
                <a:moveTo>
                  <a:pt x="0" y="0"/>
                </a:moveTo>
                <a:lnTo>
                  <a:pt x="4501837" y="0"/>
                </a:lnTo>
                <a:lnTo>
                  <a:pt x="4501837" y="1212497"/>
                </a:lnTo>
                <a:lnTo>
                  <a:pt x="0" y="1212497"/>
                </a:lnTo>
                <a:lnTo>
                  <a:pt x="0" y="0"/>
                </a:lnTo>
                <a:close/>
              </a:path>
            </a:pathLst>
          </a:custGeom>
          <a:blipFill>
            <a:blip r:embed="rId11">
              <a:alphaModFix amt="70000"/>
            </a:blip>
            <a:stretch>
              <a:fillRect l="-38119"/>
            </a:stretch>
          </a:blipFill>
        </p:spPr>
      </p:sp>
      <p:sp>
        <p:nvSpPr>
          <p:cNvPr id="18" name="Freeform 18"/>
          <p:cNvSpPr/>
          <p:nvPr/>
        </p:nvSpPr>
        <p:spPr>
          <a:xfrm rot="-4376618">
            <a:off x="-804131" y="-877951"/>
            <a:ext cx="1472888" cy="3813303"/>
          </a:xfrm>
          <a:custGeom>
            <a:avLst/>
            <a:gdLst/>
            <a:ahLst/>
            <a:cxnLst/>
            <a:rect l="l" t="t" r="r" b="b"/>
            <a:pathLst>
              <a:path w="1472888" h="3813303">
                <a:moveTo>
                  <a:pt x="0" y="0"/>
                </a:moveTo>
                <a:lnTo>
                  <a:pt x="1472888" y="0"/>
                </a:lnTo>
                <a:lnTo>
                  <a:pt x="1472888" y="3813302"/>
                </a:lnTo>
                <a:lnTo>
                  <a:pt x="0" y="3813302"/>
                </a:lnTo>
                <a:lnTo>
                  <a:pt x="0" y="0"/>
                </a:lnTo>
                <a:close/>
              </a:path>
            </a:pathLst>
          </a:custGeom>
          <a:blipFill>
            <a:blip r:embed="rId12">
              <a:alphaModFix amt="88000"/>
            </a:blip>
            <a:stretch>
              <a:fillRect/>
            </a:stretch>
          </a:blipFill>
        </p:spPr>
      </p:sp>
      <p:sp>
        <p:nvSpPr>
          <p:cNvPr id="19" name="Freeform 19"/>
          <p:cNvSpPr/>
          <p:nvPr/>
        </p:nvSpPr>
        <p:spPr>
          <a:xfrm rot="-3311410">
            <a:off x="-722429" y="9445535"/>
            <a:ext cx="3502258" cy="1322479"/>
          </a:xfrm>
          <a:custGeom>
            <a:avLst/>
            <a:gdLst/>
            <a:ahLst/>
            <a:cxnLst/>
            <a:rect l="l" t="t" r="r" b="b"/>
            <a:pathLst>
              <a:path w="3502258" h="1322479">
                <a:moveTo>
                  <a:pt x="0" y="0"/>
                </a:moveTo>
                <a:lnTo>
                  <a:pt x="3502258" y="0"/>
                </a:lnTo>
                <a:lnTo>
                  <a:pt x="3502258" y="1322479"/>
                </a:lnTo>
                <a:lnTo>
                  <a:pt x="0" y="1322479"/>
                </a:lnTo>
                <a:lnTo>
                  <a:pt x="0" y="0"/>
                </a:lnTo>
                <a:close/>
              </a:path>
            </a:pathLst>
          </a:custGeom>
          <a:blipFill>
            <a:blip r:embed="rId11">
              <a:alphaModFix amt="70000"/>
            </a:blip>
            <a:stretch>
              <a:fillRect l="-93644"/>
            </a:stretch>
          </a:blipFill>
        </p:spPr>
      </p:sp>
      <p:sp>
        <p:nvSpPr>
          <p:cNvPr id="20" name="TextBox 20"/>
          <p:cNvSpPr txBox="1"/>
          <p:nvPr/>
        </p:nvSpPr>
        <p:spPr>
          <a:xfrm>
            <a:off x="2429936" y="3342923"/>
            <a:ext cx="14334063" cy="4708981"/>
          </a:xfrm>
          <a:prstGeom prst="rect">
            <a:avLst/>
          </a:prstGeom>
        </p:spPr>
        <p:txBody>
          <a:bodyPr wrap="square" lIns="0" tIns="0" rIns="0" bIns="0" rtlCol="0" anchor="t">
            <a:spAutoFit/>
          </a:bodyPr>
          <a:lstStyle/>
          <a:p>
            <a:r>
              <a:rPr lang="en-US" dirty="0">
                <a:latin typeface="Amiko" panose="020B0604020202020204" charset="0"/>
                <a:cs typeface="Amiko" panose="020B0604020202020204" charset="0"/>
              </a:rPr>
              <a:t>Throughout the development of the </a:t>
            </a:r>
            <a:r>
              <a:rPr lang="en-US" b="1" dirty="0">
                <a:latin typeface="Amiko" panose="020B0604020202020204" charset="0"/>
                <a:cs typeface="Amiko" panose="020B0604020202020204" charset="0"/>
              </a:rPr>
              <a:t>Image Gallery Website Project</a:t>
            </a:r>
            <a:r>
              <a:rPr lang="en-US"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r>
              <a:rPr lang="en-US" b="1" dirty="0">
                <a:latin typeface="Amiko" panose="020B0604020202020204" charset="0"/>
                <a:cs typeface="Amiko" panose="020B0604020202020204" charset="0"/>
              </a:rPr>
              <a:t>1. Google Search</a:t>
            </a:r>
          </a:p>
          <a:p>
            <a:r>
              <a:rPr lang="en-US"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b="1" dirty="0">
                <a:latin typeface="Amiko" panose="020B0604020202020204" charset="0"/>
                <a:cs typeface="Amiko" panose="020B0604020202020204" charset="0"/>
              </a:rPr>
              <a:t>2. Official Documentation</a:t>
            </a:r>
          </a:p>
          <a:p>
            <a:r>
              <a:rPr lang="en-US" b="1" dirty="0">
                <a:latin typeface="Amiko" panose="020B0604020202020204" charset="0"/>
                <a:cs typeface="Amiko" panose="020B0604020202020204" charset="0"/>
              </a:rPr>
              <a:t>HTML and CSS Documentation:</a:t>
            </a:r>
            <a:r>
              <a:rPr lang="en-US" dirty="0">
                <a:latin typeface="Amiko" panose="020B0604020202020204" charset="0"/>
                <a:cs typeface="Amiko" panose="020B0604020202020204" charset="0"/>
              </a:rPr>
              <a:t> Resources from MDN Web Docs and W3Schools were consulted for best practices, coding standards, and technical explanations.</a:t>
            </a:r>
          </a:p>
          <a:p>
            <a:r>
              <a:rPr lang="en-US" b="1" dirty="0">
                <a:latin typeface="Amiko" panose="020B0604020202020204" charset="0"/>
                <a:cs typeface="Amiko" panose="020B0604020202020204" charset="0"/>
              </a:rPr>
              <a:t>3. AI Models</a:t>
            </a:r>
            <a:br>
              <a:rPr lang="en-US" dirty="0">
                <a:latin typeface="Amiko" panose="020B0604020202020204" charset="0"/>
                <a:cs typeface="Amiko" panose="020B0604020202020204" charset="0"/>
              </a:rPr>
            </a:br>
            <a:r>
              <a:rPr lang="en-US" dirty="0">
                <a:latin typeface="Amiko" panose="020B0604020202020204" charset="0"/>
                <a:cs typeface="Amiko" panose="020B0604020202020204" charset="0"/>
              </a:rPr>
              <a:t>Insights were derived from AI-based tools to assist in code generation, image optimization suggestions, and design enhancements.</a:t>
            </a:r>
          </a:p>
          <a:p>
            <a:r>
              <a:rPr lang="en-US" b="1" dirty="0">
                <a:latin typeface="Amiko" panose="020B0604020202020204" charset="0"/>
                <a:cs typeface="Amiko" panose="020B0604020202020204" charset="0"/>
              </a:rPr>
              <a:t>4. YouTube Videos</a:t>
            </a:r>
            <a:br>
              <a:rPr lang="en-US" dirty="0">
                <a:latin typeface="Amiko" panose="020B0604020202020204" charset="0"/>
                <a:cs typeface="Amiko" panose="020B0604020202020204" charset="0"/>
              </a:rPr>
            </a:br>
            <a:r>
              <a:rPr lang="en-US"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b="1" dirty="0">
                <a:latin typeface="Amiko" panose="020B0604020202020204" charset="0"/>
                <a:cs typeface="Amiko" panose="020B0604020202020204" charset="0"/>
              </a:rPr>
              <a:t>5. Pinterest Official Website</a:t>
            </a:r>
            <a:br>
              <a:rPr lang="en-US" dirty="0">
                <a:latin typeface="Amiko" panose="020B0604020202020204" charset="0"/>
                <a:cs typeface="Amiko" panose="020B0604020202020204" charset="0"/>
              </a:rPr>
            </a:br>
            <a:r>
              <a:rPr lang="en-US"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b="1" dirty="0">
              <a:latin typeface="Amiko" panose="020B0604020202020204" charset="0"/>
              <a:cs typeface="Amiko" panose="020B0604020202020204" charset="0"/>
            </a:endParaRPr>
          </a:p>
        </p:txBody>
      </p:sp>
    </p:spTree>
    <p:extLst>
      <p:ext uri="{BB962C8B-B14F-4D97-AF65-F5344CB8AC3E}">
        <p14:creationId xmlns:p14="http://schemas.microsoft.com/office/powerpoint/2010/main" val="1569545476"/>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9" y="386155"/>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sp>
        <p:nvSpPr>
          <p:cNvPr id="6" name="Freeform 6"/>
          <p:cNvSpPr/>
          <p:nvPr/>
        </p:nvSpPr>
        <p:spPr>
          <a:xfrm rot="-68087">
            <a:off x="8719760" y="596354"/>
            <a:ext cx="848479" cy="864692"/>
          </a:xfrm>
          <a:custGeom>
            <a:avLst/>
            <a:gdLst/>
            <a:ahLst/>
            <a:cxnLst/>
            <a:rect l="l" t="t" r="r" b="b"/>
            <a:pathLst>
              <a:path w="848479" h="864692">
                <a:moveTo>
                  <a:pt x="0" y="0"/>
                </a:moveTo>
                <a:lnTo>
                  <a:pt x="848480" y="0"/>
                </a:lnTo>
                <a:lnTo>
                  <a:pt x="848480" y="864692"/>
                </a:lnTo>
                <a:lnTo>
                  <a:pt x="0" y="864692"/>
                </a:lnTo>
                <a:lnTo>
                  <a:pt x="0" y="0"/>
                </a:lnTo>
                <a:close/>
              </a:path>
            </a:pathLst>
          </a:custGeom>
          <a:blipFill>
            <a:blip r:embed="rId4"/>
            <a:stretch>
              <a:fillRect/>
            </a:stretch>
          </a:blipFill>
        </p:spPr>
      </p:sp>
      <p:grpSp>
        <p:nvGrpSpPr>
          <p:cNvPr id="7" name="Group 7"/>
          <p:cNvGrpSpPr/>
          <p:nvPr/>
        </p:nvGrpSpPr>
        <p:grpSpPr>
          <a:xfrm>
            <a:off x="4391105" y="7585133"/>
            <a:ext cx="7606342" cy="119216"/>
            <a:chOff x="0" y="0"/>
            <a:chExt cx="10141790" cy="158955"/>
          </a:xfrm>
        </p:grpSpPr>
        <p:sp>
          <p:nvSpPr>
            <p:cNvPr id="8" name="Freeform 8"/>
            <p:cNvSpPr/>
            <p:nvPr/>
          </p:nvSpPr>
          <p:spPr>
            <a:xfrm>
              <a:off x="0" y="0"/>
              <a:ext cx="5142649" cy="158955"/>
            </a:xfrm>
            <a:custGeom>
              <a:avLst/>
              <a:gdLst/>
              <a:ahLst/>
              <a:cxnLst/>
              <a:rect l="l" t="t" r="r" b="b"/>
              <a:pathLst>
                <a:path w="5142649" h="158955">
                  <a:moveTo>
                    <a:pt x="0" y="0"/>
                  </a:moveTo>
                  <a:lnTo>
                    <a:pt x="5142649" y="0"/>
                  </a:lnTo>
                  <a:lnTo>
                    <a:pt x="5142649" y="158955"/>
                  </a:lnTo>
                  <a:lnTo>
                    <a:pt x="0" y="158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999141" y="0"/>
              <a:ext cx="5142649" cy="158955"/>
            </a:xfrm>
            <a:custGeom>
              <a:avLst/>
              <a:gdLst/>
              <a:ahLst/>
              <a:cxnLst/>
              <a:rect l="l" t="t" r="r" b="b"/>
              <a:pathLst>
                <a:path w="5142649" h="158955">
                  <a:moveTo>
                    <a:pt x="0" y="0"/>
                  </a:moveTo>
                  <a:lnTo>
                    <a:pt x="5142649" y="0"/>
                  </a:lnTo>
                  <a:lnTo>
                    <a:pt x="5142649" y="158955"/>
                  </a:lnTo>
                  <a:lnTo>
                    <a:pt x="0" y="158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0" name="Freeform 10"/>
          <p:cNvSpPr/>
          <p:nvPr/>
        </p:nvSpPr>
        <p:spPr>
          <a:xfrm rot="-726168">
            <a:off x="12195882" y="2627938"/>
            <a:ext cx="4715605" cy="3817676"/>
          </a:xfrm>
          <a:custGeom>
            <a:avLst/>
            <a:gdLst/>
            <a:ahLst/>
            <a:cxnLst/>
            <a:rect l="l" t="t" r="r" b="b"/>
            <a:pathLst>
              <a:path w="4715605" h="3817676">
                <a:moveTo>
                  <a:pt x="0" y="0"/>
                </a:moveTo>
                <a:lnTo>
                  <a:pt x="4715606" y="0"/>
                </a:lnTo>
                <a:lnTo>
                  <a:pt x="4715606" y="3817676"/>
                </a:lnTo>
                <a:lnTo>
                  <a:pt x="0" y="3817676"/>
                </a:lnTo>
                <a:lnTo>
                  <a:pt x="0" y="0"/>
                </a:lnTo>
                <a:close/>
              </a:path>
            </a:pathLst>
          </a:custGeom>
          <a:blipFill>
            <a:blip r:embed="rId7"/>
            <a:stretch>
              <a:fillRect/>
            </a:stretch>
          </a:blipFill>
        </p:spPr>
      </p:sp>
      <p:sp>
        <p:nvSpPr>
          <p:cNvPr id="11" name="TextBox 11"/>
          <p:cNvSpPr txBox="1"/>
          <p:nvPr/>
        </p:nvSpPr>
        <p:spPr>
          <a:xfrm>
            <a:off x="3778928" y="2288828"/>
            <a:ext cx="8763611" cy="5153121"/>
          </a:xfrm>
          <a:prstGeom prst="rect">
            <a:avLst/>
          </a:prstGeom>
        </p:spPr>
        <p:txBody>
          <a:bodyPr lIns="0" tIns="0" rIns="0" bIns="0" rtlCol="0" anchor="t">
            <a:spAutoFit/>
          </a:bodyPr>
          <a:lstStyle/>
          <a:p>
            <a:pPr algn="ctr">
              <a:lnSpc>
                <a:spcPts val="19145"/>
              </a:lnSpc>
            </a:pPr>
            <a:r>
              <a:rPr lang="en-US" sz="22262" spc="244" dirty="0">
                <a:solidFill>
                  <a:srgbClr val="402B2B"/>
                </a:solidFill>
                <a:latin typeface="Sugo Display"/>
                <a:ea typeface="Sugo Display"/>
                <a:cs typeface="Sugo Display"/>
                <a:sym typeface="Sugo Display"/>
              </a:rPr>
              <a:t>Thank</a:t>
            </a:r>
          </a:p>
          <a:p>
            <a:pPr algn="ctr">
              <a:lnSpc>
                <a:spcPts val="19145"/>
              </a:lnSpc>
            </a:pPr>
            <a:r>
              <a:rPr lang="en-US" sz="22262" spc="244" dirty="0">
                <a:solidFill>
                  <a:srgbClr val="402B2B"/>
                </a:solidFill>
                <a:latin typeface="Sugo Display"/>
                <a:ea typeface="Sugo Display"/>
                <a:cs typeface="Sugo Display"/>
                <a:sym typeface="Sugo Display"/>
              </a:rPr>
              <a:t>you!</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8" y="386155"/>
            <a:ext cx="16819442" cy="9514689"/>
            <a:chOff x="0" y="0"/>
            <a:chExt cx="22425922"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1"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txBody>
            <a:bodyPr/>
            <a:lstStyle/>
            <a:p>
              <a:endParaRPr lang="en-IN" dirty="0"/>
            </a:p>
          </p:txBody>
        </p:sp>
      </p:grpSp>
      <p:sp>
        <p:nvSpPr>
          <p:cNvPr id="6" name="Freeform 6"/>
          <p:cNvSpPr/>
          <p:nvPr/>
        </p:nvSpPr>
        <p:spPr>
          <a:xfrm rot="-68087">
            <a:off x="9152479" y="596354"/>
            <a:ext cx="848479" cy="864692"/>
          </a:xfrm>
          <a:custGeom>
            <a:avLst/>
            <a:gdLst/>
            <a:ahLst/>
            <a:cxnLst/>
            <a:rect l="l" t="t" r="r" b="b"/>
            <a:pathLst>
              <a:path w="848479" h="864692">
                <a:moveTo>
                  <a:pt x="0" y="0"/>
                </a:moveTo>
                <a:lnTo>
                  <a:pt x="848479" y="0"/>
                </a:lnTo>
                <a:lnTo>
                  <a:pt x="848479" y="864692"/>
                </a:lnTo>
                <a:lnTo>
                  <a:pt x="0" y="864692"/>
                </a:lnTo>
                <a:lnTo>
                  <a:pt x="0" y="0"/>
                </a:lnTo>
                <a:close/>
              </a:path>
            </a:pathLst>
          </a:custGeom>
          <a:blipFill>
            <a:blip r:embed="rId4"/>
            <a:stretch>
              <a:fillRect/>
            </a:stretch>
          </a:blipFill>
        </p:spPr>
      </p:sp>
      <p:sp>
        <p:nvSpPr>
          <p:cNvPr id="7" name="TextBox 7"/>
          <p:cNvSpPr txBox="1"/>
          <p:nvPr/>
        </p:nvSpPr>
        <p:spPr>
          <a:xfrm>
            <a:off x="4212270" y="6489085"/>
            <a:ext cx="5133278" cy="656492"/>
          </a:xfrm>
          <a:prstGeom prst="rect">
            <a:avLst/>
          </a:prstGeom>
        </p:spPr>
        <p:txBody>
          <a:bodyPr lIns="0" tIns="0" rIns="0" bIns="0" rtlCol="0" anchor="t">
            <a:spAutoFit/>
          </a:bodyPr>
          <a:lstStyle/>
          <a:p>
            <a:pPr algn="ctr">
              <a:lnSpc>
                <a:spcPts val="5042"/>
              </a:lnSpc>
            </a:pPr>
            <a:endParaRPr lang="en-US" sz="4384" spc="-96" dirty="0">
              <a:solidFill>
                <a:srgbClr val="3D2007"/>
              </a:solidFill>
              <a:latin typeface="Norwester"/>
              <a:ea typeface="Norwester"/>
              <a:cs typeface="Norwester"/>
              <a:sym typeface="Norwester"/>
            </a:endParaRPr>
          </a:p>
        </p:txBody>
      </p:sp>
      <p:sp>
        <p:nvSpPr>
          <p:cNvPr id="11" name="TextBox 11"/>
          <p:cNvSpPr txBox="1"/>
          <p:nvPr/>
        </p:nvSpPr>
        <p:spPr>
          <a:xfrm>
            <a:off x="-1339121" y="1286836"/>
            <a:ext cx="13716000" cy="3215239"/>
          </a:xfrm>
          <a:prstGeom prst="rect">
            <a:avLst/>
          </a:prstGeom>
        </p:spPr>
        <p:txBody>
          <a:bodyPr wrap="square" lIns="0" tIns="0" rIns="0" bIns="0" rtlCol="0" anchor="t">
            <a:spAutoFit/>
          </a:bodyPr>
          <a:lstStyle/>
          <a:p>
            <a:pPr algn="ctr">
              <a:lnSpc>
                <a:spcPts val="28000"/>
              </a:lnSpc>
              <a:spcBef>
                <a:spcPct val="0"/>
              </a:spcBef>
            </a:pPr>
            <a:r>
              <a:rPr lang="en-US" sz="14000" spc="220" dirty="0">
                <a:solidFill>
                  <a:srgbClr val="402B2B"/>
                </a:solidFill>
                <a:latin typeface="Sugo Display"/>
                <a:ea typeface="Sugo Display"/>
                <a:cs typeface="Sugo Display"/>
                <a:sym typeface="Sugo Display"/>
              </a:rPr>
              <a:t>Team Members</a:t>
            </a:r>
          </a:p>
        </p:txBody>
      </p:sp>
      <p:pic>
        <p:nvPicPr>
          <p:cNvPr id="9" name="Picture 8">
            <a:extLst>
              <a:ext uri="{FF2B5EF4-FFF2-40B4-BE49-F238E27FC236}">
                <a16:creationId xmlns:a16="http://schemas.microsoft.com/office/drawing/2014/main" id="{64E6101E-FED1-3959-E1C3-75B461E8CB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9438" y="1539380"/>
            <a:ext cx="7179630" cy="7460784"/>
          </a:xfrm>
          <a:prstGeom prst="rect">
            <a:avLst/>
          </a:prstGeom>
        </p:spPr>
      </p:pic>
      <p:sp>
        <p:nvSpPr>
          <p:cNvPr id="12" name="TextBox 11">
            <a:extLst>
              <a:ext uri="{FF2B5EF4-FFF2-40B4-BE49-F238E27FC236}">
                <a16:creationId xmlns:a16="http://schemas.microsoft.com/office/drawing/2014/main" id="{ED484E0B-A4E8-796C-7E37-C167269F744B}"/>
              </a:ext>
            </a:extLst>
          </p:cNvPr>
          <p:cNvSpPr txBox="1"/>
          <p:nvPr/>
        </p:nvSpPr>
        <p:spPr>
          <a:xfrm>
            <a:off x="2479313" y="5271040"/>
            <a:ext cx="7364348" cy="2015936"/>
          </a:xfrm>
          <a:prstGeom prst="rect">
            <a:avLst/>
          </a:prstGeom>
          <a:noFill/>
        </p:spPr>
        <p:txBody>
          <a:bodyPr wrap="square" rtlCol="0">
            <a:spAutoFit/>
          </a:bodyPr>
          <a:lstStyle/>
          <a:p>
            <a:pPr algn="ctr">
              <a:lnSpc>
                <a:spcPts val="5042"/>
              </a:lnSpc>
            </a:pPr>
            <a:r>
              <a:rPr lang="en-US" sz="4350" spc="-96" dirty="0">
                <a:solidFill>
                  <a:srgbClr val="3D2007"/>
                </a:solidFill>
                <a:latin typeface="Norwester"/>
                <a:ea typeface="Norwester"/>
                <a:cs typeface="Norwester"/>
                <a:sym typeface="Norwester"/>
              </a:rPr>
              <a:t>Keshav </a:t>
            </a:r>
            <a:r>
              <a:rPr lang="en-US" sz="4350" spc="-96" dirty="0" err="1">
                <a:solidFill>
                  <a:srgbClr val="3D2007"/>
                </a:solidFill>
                <a:latin typeface="Norwester"/>
                <a:ea typeface="Norwester"/>
                <a:cs typeface="Norwester"/>
                <a:sym typeface="Norwester"/>
              </a:rPr>
              <a:t>gupta</a:t>
            </a:r>
            <a:r>
              <a:rPr lang="en-US" sz="4350" spc="-96" dirty="0">
                <a:solidFill>
                  <a:srgbClr val="3D2007"/>
                </a:solidFill>
                <a:latin typeface="Norwester"/>
                <a:ea typeface="Norwester"/>
                <a:cs typeface="Norwester"/>
                <a:sym typeface="Norwester"/>
              </a:rPr>
              <a:t>(2410993043)</a:t>
            </a:r>
          </a:p>
          <a:p>
            <a:pPr algn="ctr">
              <a:lnSpc>
                <a:spcPts val="5042"/>
              </a:lnSpc>
            </a:pPr>
            <a:r>
              <a:rPr lang="en-US" sz="4350" spc="-96" dirty="0">
                <a:solidFill>
                  <a:srgbClr val="3D2007"/>
                </a:solidFill>
                <a:latin typeface="Norwester"/>
                <a:ea typeface="Norwester"/>
                <a:cs typeface="Norwester"/>
                <a:sym typeface="Norwester"/>
              </a:rPr>
              <a:t>Kushan </a:t>
            </a:r>
            <a:r>
              <a:rPr lang="en-US" sz="4350" spc="-96" dirty="0" err="1">
                <a:solidFill>
                  <a:srgbClr val="3D2007"/>
                </a:solidFill>
                <a:latin typeface="Norwester"/>
                <a:ea typeface="Norwester"/>
                <a:cs typeface="Norwester"/>
                <a:sym typeface="Norwester"/>
              </a:rPr>
              <a:t>garg</a:t>
            </a:r>
            <a:r>
              <a:rPr lang="en-US" sz="4350" spc="-96" dirty="0">
                <a:solidFill>
                  <a:srgbClr val="3D2007"/>
                </a:solidFill>
                <a:latin typeface="Norwester"/>
                <a:ea typeface="Norwester"/>
                <a:cs typeface="Norwester"/>
                <a:sym typeface="Norwester"/>
              </a:rPr>
              <a:t>(2410993053)</a:t>
            </a:r>
          </a:p>
          <a:p>
            <a:pPr algn="ctr">
              <a:lnSpc>
                <a:spcPts val="5042"/>
              </a:lnSpc>
            </a:pPr>
            <a:r>
              <a:rPr lang="en-US" sz="4350" spc="-96" dirty="0" err="1">
                <a:solidFill>
                  <a:srgbClr val="3D2007"/>
                </a:solidFill>
                <a:latin typeface="Norwester"/>
                <a:ea typeface="Norwester"/>
                <a:cs typeface="Norwester"/>
                <a:sym typeface="Norwester"/>
              </a:rPr>
              <a:t>Yashit</a:t>
            </a:r>
            <a:r>
              <a:rPr lang="en-US" sz="4350" spc="-96" dirty="0">
                <a:solidFill>
                  <a:srgbClr val="3D2007"/>
                </a:solidFill>
                <a:latin typeface="Norwester"/>
                <a:ea typeface="Norwester"/>
                <a:cs typeface="Norwester"/>
                <a:sym typeface="Norwester"/>
              </a:rPr>
              <a:t> </a:t>
            </a:r>
            <a:r>
              <a:rPr lang="en-US" sz="4350" spc="-96" dirty="0" err="1">
                <a:solidFill>
                  <a:srgbClr val="3D2007"/>
                </a:solidFill>
                <a:latin typeface="Norwester"/>
                <a:ea typeface="Norwester"/>
                <a:cs typeface="Norwester"/>
                <a:sym typeface="Norwester"/>
              </a:rPr>
              <a:t>mittal</a:t>
            </a:r>
            <a:r>
              <a:rPr lang="en-US" sz="4350" spc="-96" dirty="0">
                <a:solidFill>
                  <a:srgbClr val="3D2007"/>
                </a:solidFill>
                <a:latin typeface="Norwester"/>
                <a:ea typeface="Norwester"/>
                <a:cs typeface="Norwester"/>
                <a:sym typeface="Norwester"/>
              </a:rPr>
              <a:t>(2410993075)</a:t>
            </a:r>
          </a:p>
        </p:txBody>
      </p:sp>
    </p:spTree>
    <p:extLst>
      <p:ext uri="{BB962C8B-B14F-4D97-AF65-F5344CB8AC3E}">
        <p14:creationId xmlns:p14="http://schemas.microsoft.com/office/powerpoint/2010/main" val="3022222967"/>
      </p:ext>
    </p:extLst>
  </p:cSld>
  <p:clrMapOvr>
    <a:masterClrMapping/>
  </p:clrMapOvr>
  <p:transition spd="med">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8" y="386155"/>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txBody>
            <a:bodyPr/>
            <a:lstStyle/>
            <a:p>
              <a:endParaRPr lang="en-IN" dirty="0"/>
            </a:p>
          </p:txBody>
        </p:sp>
      </p:grpSp>
      <p:sp>
        <p:nvSpPr>
          <p:cNvPr id="6" name="Freeform 6"/>
          <p:cNvSpPr/>
          <p:nvPr/>
        </p:nvSpPr>
        <p:spPr>
          <a:xfrm rot="-68087">
            <a:off x="9152479" y="596354"/>
            <a:ext cx="848479" cy="864692"/>
          </a:xfrm>
          <a:custGeom>
            <a:avLst/>
            <a:gdLst/>
            <a:ahLst/>
            <a:cxnLst/>
            <a:rect l="l" t="t" r="r" b="b"/>
            <a:pathLst>
              <a:path w="848479" h="864692">
                <a:moveTo>
                  <a:pt x="0" y="0"/>
                </a:moveTo>
                <a:lnTo>
                  <a:pt x="848479" y="0"/>
                </a:lnTo>
                <a:lnTo>
                  <a:pt x="848479" y="864692"/>
                </a:lnTo>
                <a:lnTo>
                  <a:pt x="0" y="864692"/>
                </a:lnTo>
                <a:lnTo>
                  <a:pt x="0" y="0"/>
                </a:lnTo>
                <a:close/>
              </a:path>
            </a:pathLst>
          </a:custGeom>
          <a:blipFill>
            <a:blip r:embed="rId4"/>
            <a:stretch>
              <a:fillRect/>
            </a:stretch>
          </a:blipFill>
        </p:spPr>
      </p:sp>
      <p:sp>
        <p:nvSpPr>
          <p:cNvPr id="7" name="TextBox 7"/>
          <p:cNvSpPr txBox="1"/>
          <p:nvPr/>
        </p:nvSpPr>
        <p:spPr>
          <a:xfrm>
            <a:off x="3248389" y="6416794"/>
            <a:ext cx="5133278" cy="656492"/>
          </a:xfrm>
          <a:prstGeom prst="rect">
            <a:avLst/>
          </a:prstGeom>
        </p:spPr>
        <p:txBody>
          <a:bodyPr lIns="0" tIns="0" rIns="0" bIns="0" rtlCol="0" anchor="t">
            <a:spAutoFit/>
          </a:bodyPr>
          <a:lstStyle/>
          <a:p>
            <a:pPr algn="ctr">
              <a:lnSpc>
                <a:spcPts val="5042"/>
              </a:lnSpc>
            </a:pPr>
            <a:r>
              <a:rPr lang="en-US" sz="4384" spc="-96" dirty="0">
                <a:solidFill>
                  <a:srgbClr val="3D2007"/>
                </a:solidFill>
                <a:latin typeface="Norwester"/>
                <a:ea typeface="Norwester"/>
                <a:cs typeface="Norwester"/>
                <a:sym typeface="Norwester"/>
              </a:rPr>
              <a:t>PAVAN AMBULKAR</a:t>
            </a:r>
          </a:p>
        </p:txBody>
      </p:sp>
      <p:sp>
        <p:nvSpPr>
          <p:cNvPr id="8" name="Freeform 8"/>
          <p:cNvSpPr/>
          <p:nvPr/>
        </p:nvSpPr>
        <p:spPr>
          <a:xfrm>
            <a:off x="7488175" y="6694433"/>
            <a:ext cx="2521263" cy="95209"/>
          </a:xfrm>
          <a:custGeom>
            <a:avLst/>
            <a:gdLst/>
            <a:ahLst/>
            <a:cxnLst/>
            <a:rect l="l" t="t" r="r" b="b"/>
            <a:pathLst>
              <a:path w="2521263" h="95209">
                <a:moveTo>
                  <a:pt x="0" y="0"/>
                </a:moveTo>
                <a:lnTo>
                  <a:pt x="2521263" y="0"/>
                </a:lnTo>
                <a:lnTo>
                  <a:pt x="2521263"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r="-22172"/>
            </a:stretch>
          </a:blipFill>
        </p:spPr>
      </p:sp>
      <p:sp>
        <p:nvSpPr>
          <p:cNvPr id="9" name="Freeform 9"/>
          <p:cNvSpPr/>
          <p:nvPr/>
        </p:nvSpPr>
        <p:spPr>
          <a:xfrm>
            <a:off x="1212643" y="6697436"/>
            <a:ext cx="2521263" cy="95209"/>
          </a:xfrm>
          <a:custGeom>
            <a:avLst/>
            <a:gdLst/>
            <a:ahLst/>
            <a:cxnLst/>
            <a:rect l="l" t="t" r="r" b="b"/>
            <a:pathLst>
              <a:path w="2521263" h="95209">
                <a:moveTo>
                  <a:pt x="0" y="0"/>
                </a:moveTo>
                <a:lnTo>
                  <a:pt x="2521263" y="0"/>
                </a:lnTo>
                <a:lnTo>
                  <a:pt x="2521263" y="95209"/>
                </a:lnTo>
                <a:lnTo>
                  <a:pt x="0" y="95209"/>
                </a:lnTo>
                <a:lnTo>
                  <a:pt x="0" y="0"/>
                </a:lnTo>
                <a:close/>
              </a:path>
            </a:pathLst>
          </a:custGeom>
          <a:blipFill>
            <a:blip r:embed="rId5">
              <a:extLst>
                <a:ext uri="{96DAC541-7B7A-43D3-8B79-37D633B846F1}">
                  <asvg:svgBlip xmlns:asvg="http://schemas.microsoft.com/office/drawing/2016/SVG/main" r:embed="rId6"/>
                </a:ext>
              </a:extLst>
            </a:blip>
            <a:stretch>
              <a:fillRect r="-22172"/>
            </a:stretch>
          </a:blipFill>
        </p:spPr>
      </p:sp>
      <p:sp>
        <p:nvSpPr>
          <p:cNvPr id="11" name="TextBox 11"/>
          <p:cNvSpPr txBox="1"/>
          <p:nvPr/>
        </p:nvSpPr>
        <p:spPr>
          <a:xfrm>
            <a:off x="-1219200" y="1181100"/>
            <a:ext cx="13716000" cy="3019416"/>
          </a:xfrm>
          <a:prstGeom prst="rect">
            <a:avLst/>
          </a:prstGeom>
        </p:spPr>
        <p:txBody>
          <a:bodyPr wrap="square" lIns="0" tIns="0" rIns="0" bIns="0" rtlCol="0" anchor="t">
            <a:spAutoFit/>
          </a:bodyPr>
          <a:lstStyle/>
          <a:p>
            <a:pPr algn="ctr">
              <a:lnSpc>
                <a:spcPts val="28000"/>
              </a:lnSpc>
              <a:spcBef>
                <a:spcPct val="0"/>
              </a:spcBef>
            </a:pPr>
            <a:r>
              <a:rPr lang="en-US" sz="10000" spc="220" dirty="0">
                <a:solidFill>
                  <a:srgbClr val="402B2B"/>
                </a:solidFill>
                <a:latin typeface="Sugo Display"/>
                <a:ea typeface="Sugo Display"/>
                <a:cs typeface="Sugo Display"/>
                <a:sym typeface="Sugo Display"/>
              </a:rPr>
              <a:t>Faculty Co-</a:t>
            </a:r>
            <a:r>
              <a:rPr lang="en-US" sz="10000" spc="220" dirty="0" err="1">
                <a:solidFill>
                  <a:srgbClr val="402B2B"/>
                </a:solidFill>
                <a:latin typeface="Sugo Display"/>
                <a:ea typeface="Sugo Display"/>
                <a:cs typeface="Sugo Display"/>
                <a:sym typeface="Sugo Display"/>
              </a:rPr>
              <a:t>ordinator</a:t>
            </a:r>
            <a:endParaRPr lang="en-US" sz="10000" spc="220" dirty="0">
              <a:solidFill>
                <a:srgbClr val="402B2B"/>
              </a:solidFill>
              <a:latin typeface="Sugo Display"/>
              <a:ea typeface="Sugo Display"/>
              <a:cs typeface="Sugo Display"/>
              <a:sym typeface="Sugo Display"/>
            </a:endParaRPr>
          </a:p>
        </p:txBody>
      </p:sp>
      <p:pic>
        <p:nvPicPr>
          <p:cNvPr id="13" name="Picture 12">
            <a:extLst>
              <a:ext uri="{FF2B5EF4-FFF2-40B4-BE49-F238E27FC236}">
                <a16:creationId xmlns:a16="http://schemas.microsoft.com/office/drawing/2014/main" id="{B9B0CD26-F992-5413-F045-D258B4F5D3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0211" y="1469364"/>
            <a:ext cx="7272832" cy="7272832"/>
          </a:xfrm>
          <a:prstGeom prst="rect">
            <a:avLst/>
          </a:prstGeom>
        </p:spPr>
      </p:pic>
    </p:spTree>
    <p:extLst>
      <p:ext uri="{BB962C8B-B14F-4D97-AF65-F5344CB8AC3E}">
        <p14:creationId xmlns:p14="http://schemas.microsoft.com/office/powerpoint/2010/main" val="2557019062"/>
      </p:ext>
    </p:extLst>
  </p:cSld>
  <p:clrMapOvr>
    <a:masterClrMapping/>
  </p:clrMapOvr>
  <mc:AlternateContent xmlns:mc="http://schemas.openxmlformats.org/markup-compatibility/2006" xmlns:p15="http://schemas.microsoft.com/office/powerpoint/2012/main">
    <mc:Choice Requires="p15">
      <p:transition spd="slow">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a:grpSpLocks noChangeAspect="1"/>
          </p:cNvGrpSpPr>
          <p:nvPr/>
        </p:nvGrpSpPr>
        <p:grpSpPr>
          <a:xfrm rot="-9182015">
            <a:off x="12771891" y="-1179747"/>
            <a:ext cx="7989165" cy="553323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182015">
            <a:off x="-2129275" y="5713122"/>
            <a:ext cx="7989165" cy="553323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Freeform 9"/>
          <p:cNvSpPr/>
          <p:nvPr/>
        </p:nvSpPr>
        <p:spPr>
          <a:xfrm rot="-10800000" flipH="1" flipV="1">
            <a:off x="1461463" y="151030"/>
            <a:ext cx="15194115" cy="10135970"/>
          </a:xfrm>
          <a:custGeom>
            <a:avLst/>
            <a:gdLst/>
            <a:ahLst/>
            <a:cxnLst/>
            <a:rect l="l" t="t" r="r" b="b"/>
            <a:pathLst>
              <a:path w="15194115" h="10135970">
                <a:moveTo>
                  <a:pt x="15194115" y="10135970"/>
                </a:moveTo>
                <a:lnTo>
                  <a:pt x="0" y="10135970"/>
                </a:lnTo>
                <a:lnTo>
                  <a:pt x="0" y="0"/>
                </a:lnTo>
                <a:lnTo>
                  <a:pt x="15194115" y="0"/>
                </a:lnTo>
                <a:lnTo>
                  <a:pt x="15194115" y="10135970"/>
                </a:lnTo>
                <a:close/>
              </a:path>
            </a:pathLst>
          </a:custGeom>
          <a:blipFill>
            <a:blip r:embed="rId5"/>
            <a:stretch>
              <a:fillRect/>
            </a:stretch>
          </a:blipFill>
        </p:spPr>
      </p:sp>
      <p:sp>
        <p:nvSpPr>
          <p:cNvPr id="10" name="TextBox 10"/>
          <p:cNvSpPr txBox="1"/>
          <p:nvPr/>
        </p:nvSpPr>
        <p:spPr>
          <a:xfrm>
            <a:off x="3800397" y="3140575"/>
            <a:ext cx="10516247" cy="1821950"/>
          </a:xfrm>
          <a:prstGeom prst="rect">
            <a:avLst/>
          </a:prstGeom>
        </p:spPr>
        <p:txBody>
          <a:bodyPr lIns="0" tIns="0" rIns="0" bIns="0" rtlCol="0" anchor="t">
            <a:spAutoFit/>
          </a:bodyPr>
          <a:lstStyle/>
          <a:p>
            <a:pPr algn="ctr">
              <a:lnSpc>
                <a:spcPts val="12649"/>
              </a:lnSpc>
            </a:pPr>
            <a:r>
              <a:rPr lang="en-US" sz="15058" spc="406">
                <a:solidFill>
                  <a:srgbClr val="402B2B"/>
                </a:solidFill>
                <a:latin typeface="Sugo Display"/>
                <a:ea typeface="Sugo Display"/>
                <a:cs typeface="Sugo Display"/>
                <a:sym typeface="Sugo Display"/>
              </a:rPr>
              <a:t>of Contents</a:t>
            </a:r>
          </a:p>
        </p:txBody>
      </p:sp>
      <p:sp>
        <p:nvSpPr>
          <p:cNvPr id="11" name="Freeform 11"/>
          <p:cNvSpPr/>
          <p:nvPr/>
        </p:nvSpPr>
        <p:spPr>
          <a:xfrm rot="-68087">
            <a:off x="8817133" y="787786"/>
            <a:ext cx="706674" cy="720177"/>
          </a:xfrm>
          <a:custGeom>
            <a:avLst/>
            <a:gdLst/>
            <a:ahLst/>
            <a:cxnLst/>
            <a:rect l="l" t="t" r="r" b="b"/>
            <a:pathLst>
              <a:path w="706674" h="720177">
                <a:moveTo>
                  <a:pt x="0" y="0"/>
                </a:moveTo>
                <a:lnTo>
                  <a:pt x="706673" y="0"/>
                </a:lnTo>
                <a:lnTo>
                  <a:pt x="706673" y="720177"/>
                </a:lnTo>
                <a:lnTo>
                  <a:pt x="0" y="720177"/>
                </a:lnTo>
                <a:lnTo>
                  <a:pt x="0" y="0"/>
                </a:lnTo>
                <a:close/>
              </a:path>
            </a:pathLst>
          </a:custGeom>
          <a:blipFill>
            <a:blip r:embed="rId6"/>
            <a:stretch>
              <a:fillRect/>
            </a:stretch>
          </a:blipFill>
        </p:spPr>
      </p:sp>
      <p:grpSp>
        <p:nvGrpSpPr>
          <p:cNvPr id="12" name="Group 12"/>
          <p:cNvGrpSpPr/>
          <p:nvPr/>
        </p:nvGrpSpPr>
        <p:grpSpPr>
          <a:xfrm>
            <a:off x="4174400" y="4950419"/>
            <a:ext cx="10025391" cy="193081"/>
            <a:chOff x="0" y="0"/>
            <a:chExt cx="13367188" cy="257441"/>
          </a:xfrm>
        </p:grpSpPr>
        <p:sp>
          <p:nvSpPr>
            <p:cNvPr id="13" name="Freeform 13"/>
            <p:cNvSpPr/>
            <p:nvPr/>
          </p:nvSpPr>
          <p:spPr>
            <a:xfrm>
              <a:off x="0" y="0"/>
              <a:ext cx="5255533" cy="197665"/>
            </a:xfrm>
            <a:custGeom>
              <a:avLst/>
              <a:gdLst/>
              <a:ahLst/>
              <a:cxnLst/>
              <a:rect l="l" t="t" r="r" b="b"/>
              <a:pathLst>
                <a:path w="5255533" h="197665">
                  <a:moveTo>
                    <a:pt x="0" y="0"/>
                  </a:moveTo>
                  <a:lnTo>
                    <a:pt x="5255533" y="0"/>
                  </a:lnTo>
                  <a:lnTo>
                    <a:pt x="5255533"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l="-21682"/>
              </a:stretch>
            </a:blipFill>
          </p:spPr>
        </p:sp>
        <p:sp>
          <p:nvSpPr>
            <p:cNvPr id="14" name="Freeform 14"/>
            <p:cNvSpPr/>
            <p:nvPr/>
          </p:nvSpPr>
          <p:spPr>
            <a:xfrm>
              <a:off x="5026933" y="29888"/>
              <a:ext cx="6395056" cy="197665"/>
            </a:xfrm>
            <a:custGeom>
              <a:avLst/>
              <a:gdLst/>
              <a:ahLst/>
              <a:cxnLst/>
              <a:rect l="l" t="t" r="r" b="b"/>
              <a:pathLst>
                <a:path w="6395056" h="197665">
                  <a:moveTo>
                    <a:pt x="0" y="0"/>
                  </a:moveTo>
                  <a:lnTo>
                    <a:pt x="6395057" y="0"/>
                  </a:lnTo>
                  <a:lnTo>
                    <a:pt x="6395057"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1193390" y="59776"/>
              <a:ext cx="2173799" cy="197665"/>
            </a:xfrm>
            <a:custGeom>
              <a:avLst/>
              <a:gdLst/>
              <a:ahLst/>
              <a:cxnLst/>
              <a:rect l="l" t="t" r="r" b="b"/>
              <a:pathLst>
                <a:path w="2173799" h="197665">
                  <a:moveTo>
                    <a:pt x="0" y="0"/>
                  </a:moveTo>
                  <a:lnTo>
                    <a:pt x="2173798" y="0"/>
                  </a:lnTo>
                  <a:lnTo>
                    <a:pt x="2173798"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grpSp>
        <p:nvGrpSpPr>
          <p:cNvPr id="16" name="Group 16"/>
          <p:cNvGrpSpPr>
            <a:grpSpLocks noChangeAspect="1"/>
          </p:cNvGrpSpPr>
          <p:nvPr/>
        </p:nvGrpSpPr>
        <p:grpSpPr>
          <a:xfrm rot="-6779253">
            <a:off x="-4703552" y="9484859"/>
            <a:ext cx="9902571" cy="6858447"/>
            <a:chOff x="0" y="0"/>
            <a:chExt cx="3429000" cy="2374900"/>
          </a:xfrm>
        </p:grpSpPr>
        <p:sp>
          <p:nvSpPr>
            <p:cNvPr id="17" name="Freeform 1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60874" b="-60874"/>
              </a:stretch>
            </a:blipFill>
          </p:spPr>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19" name="Group 19"/>
          <p:cNvGrpSpPr>
            <a:grpSpLocks noChangeAspect="1"/>
          </p:cNvGrpSpPr>
          <p:nvPr/>
        </p:nvGrpSpPr>
        <p:grpSpPr>
          <a:xfrm rot="-6779253">
            <a:off x="16884969" y="1733237"/>
            <a:ext cx="8426457" cy="5836102"/>
            <a:chOff x="0" y="0"/>
            <a:chExt cx="3429000" cy="2374900"/>
          </a:xfrm>
        </p:grpSpPr>
        <p:sp>
          <p:nvSpPr>
            <p:cNvPr id="20" name="Freeform 2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60874" b="-60874"/>
              </a:stretch>
            </a:blipFill>
          </p:spPr>
        </p:sp>
        <p:sp>
          <p:nvSpPr>
            <p:cNvPr id="21" name="Freeform 2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22" name="Freeform 22"/>
          <p:cNvSpPr/>
          <p:nvPr/>
        </p:nvSpPr>
        <p:spPr>
          <a:xfrm>
            <a:off x="1656386" y="-1132764"/>
            <a:ext cx="1822483" cy="2567587"/>
          </a:xfrm>
          <a:custGeom>
            <a:avLst/>
            <a:gdLst/>
            <a:ahLst/>
            <a:cxnLst/>
            <a:rect l="l" t="t" r="r" b="b"/>
            <a:pathLst>
              <a:path w="1822483" h="2567587">
                <a:moveTo>
                  <a:pt x="0" y="0"/>
                </a:moveTo>
                <a:lnTo>
                  <a:pt x="1822483" y="0"/>
                </a:lnTo>
                <a:lnTo>
                  <a:pt x="1822483" y="2567587"/>
                </a:lnTo>
                <a:lnTo>
                  <a:pt x="0" y="2567587"/>
                </a:lnTo>
                <a:lnTo>
                  <a:pt x="0" y="0"/>
                </a:lnTo>
                <a:close/>
              </a:path>
            </a:pathLst>
          </a:custGeom>
          <a:blipFill>
            <a:blip r:embed="rId10"/>
            <a:stretch>
              <a:fillRect/>
            </a:stretch>
          </a:blipFill>
        </p:spPr>
      </p:sp>
      <p:sp>
        <p:nvSpPr>
          <p:cNvPr id="23" name="TextBox 23"/>
          <p:cNvSpPr txBox="1"/>
          <p:nvPr/>
        </p:nvSpPr>
        <p:spPr>
          <a:xfrm>
            <a:off x="5486639" y="5305425"/>
            <a:ext cx="1193504" cy="1129810"/>
          </a:xfrm>
          <a:prstGeom prst="rect">
            <a:avLst/>
          </a:prstGeom>
        </p:spPr>
        <p:txBody>
          <a:bodyPr lIns="0" tIns="0" rIns="0" bIns="0" rtlCol="0" anchor="t">
            <a:spAutoFit/>
          </a:bodyPr>
          <a:lstStyle/>
          <a:p>
            <a:pPr algn="r">
              <a:lnSpc>
                <a:spcPts val="9125"/>
              </a:lnSpc>
            </a:pPr>
            <a:r>
              <a:rPr lang="en-US" sz="6517" spc="423">
                <a:solidFill>
                  <a:srgbClr val="402B2B"/>
                </a:solidFill>
                <a:latin typeface="Sugo Display"/>
                <a:ea typeface="Sugo Display"/>
                <a:cs typeface="Sugo Display"/>
                <a:sym typeface="Sugo Display"/>
              </a:rPr>
              <a:t>01</a:t>
            </a:r>
          </a:p>
        </p:txBody>
      </p:sp>
      <p:sp>
        <p:nvSpPr>
          <p:cNvPr id="24" name="TextBox 24"/>
          <p:cNvSpPr txBox="1"/>
          <p:nvPr/>
        </p:nvSpPr>
        <p:spPr>
          <a:xfrm>
            <a:off x="6854776" y="5713787"/>
            <a:ext cx="2519318" cy="401635"/>
          </a:xfrm>
          <a:prstGeom prst="rect">
            <a:avLst/>
          </a:prstGeom>
        </p:spPr>
        <p:txBody>
          <a:bodyPr lIns="0" tIns="0" rIns="0" bIns="0" rtlCol="0" anchor="t">
            <a:spAutoFit/>
          </a:bodyPr>
          <a:lstStyle/>
          <a:p>
            <a:pPr algn="l">
              <a:lnSpc>
                <a:spcPts val="3263"/>
              </a:lnSpc>
            </a:pPr>
            <a:r>
              <a:rPr lang="en-US" sz="2330" b="1">
                <a:solidFill>
                  <a:srgbClr val="402B2B"/>
                </a:solidFill>
                <a:latin typeface="Amiko Ultra-Bold"/>
                <a:ea typeface="Amiko Ultra-Bold"/>
                <a:cs typeface="Amiko Ultra-Bold"/>
                <a:sym typeface="Amiko Ultra-Bold"/>
              </a:rPr>
              <a:t>Introduction</a:t>
            </a:r>
          </a:p>
        </p:txBody>
      </p:sp>
      <p:sp>
        <p:nvSpPr>
          <p:cNvPr id="25" name="TextBox 25"/>
          <p:cNvSpPr txBox="1"/>
          <p:nvPr/>
        </p:nvSpPr>
        <p:spPr>
          <a:xfrm>
            <a:off x="9170469" y="5318316"/>
            <a:ext cx="1193504" cy="1132497"/>
          </a:xfrm>
          <a:prstGeom prst="rect">
            <a:avLst/>
          </a:prstGeom>
        </p:spPr>
        <p:txBody>
          <a:bodyPr lIns="0" tIns="0" rIns="0" bIns="0" rtlCol="0" anchor="t">
            <a:spAutoFit/>
          </a:bodyPr>
          <a:lstStyle/>
          <a:p>
            <a:pPr algn="r">
              <a:lnSpc>
                <a:spcPts val="9125"/>
              </a:lnSpc>
            </a:pPr>
            <a:r>
              <a:rPr lang="en-US" sz="6517">
                <a:solidFill>
                  <a:srgbClr val="402B2B"/>
                </a:solidFill>
                <a:latin typeface="Sugo Display"/>
                <a:ea typeface="Sugo Display"/>
                <a:cs typeface="Sugo Display"/>
                <a:sym typeface="Sugo Display"/>
              </a:rPr>
              <a:t>04</a:t>
            </a:r>
          </a:p>
        </p:txBody>
      </p:sp>
      <p:sp>
        <p:nvSpPr>
          <p:cNvPr id="26" name="TextBox 26"/>
          <p:cNvSpPr txBox="1"/>
          <p:nvPr/>
        </p:nvSpPr>
        <p:spPr>
          <a:xfrm>
            <a:off x="5500197" y="6217141"/>
            <a:ext cx="1193504" cy="1132497"/>
          </a:xfrm>
          <a:prstGeom prst="rect">
            <a:avLst/>
          </a:prstGeom>
        </p:spPr>
        <p:txBody>
          <a:bodyPr lIns="0" tIns="0" rIns="0" bIns="0" rtlCol="0" anchor="t">
            <a:spAutoFit/>
          </a:bodyPr>
          <a:lstStyle/>
          <a:p>
            <a:pPr algn="r">
              <a:lnSpc>
                <a:spcPts val="9125"/>
              </a:lnSpc>
            </a:pPr>
            <a:r>
              <a:rPr lang="en-US" sz="6517">
                <a:solidFill>
                  <a:srgbClr val="402B2B"/>
                </a:solidFill>
                <a:latin typeface="Sugo Display"/>
                <a:ea typeface="Sugo Display"/>
                <a:cs typeface="Sugo Display"/>
                <a:sym typeface="Sugo Display"/>
              </a:rPr>
              <a:t>02</a:t>
            </a:r>
          </a:p>
        </p:txBody>
      </p:sp>
      <p:sp>
        <p:nvSpPr>
          <p:cNvPr id="27" name="TextBox 27"/>
          <p:cNvSpPr txBox="1"/>
          <p:nvPr/>
        </p:nvSpPr>
        <p:spPr>
          <a:xfrm>
            <a:off x="5500197" y="7140390"/>
            <a:ext cx="1193504" cy="1132497"/>
          </a:xfrm>
          <a:prstGeom prst="rect">
            <a:avLst/>
          </a:prstGeom>
        </p:spPr>
        <p:txBody>
          <a:bodyPr lIns="0" tIns="0" rIns="0" bIns="0" rtlCol="0" anchor="t">
            <a:spAutoFit/>
          </a:bodyPr>
          <a:lstStyle/>
          <a:p>
            <a:pPr algn="r">
              <a:lnSpc>
                <a:spcPts val="9125"/>
              </a:lnSpc>
            </a:pPr>
            <a:r>
              <a:rPr lang="en-US" sz="6517">
                <a:solidFill>
                  <a:srgbClr val="402B2B"/>
                </a:solidFill>
                <a:latin typeface="Sugo Display"/>
                <a:ea typeface="Sugo Display"/>
                <a:cs typeface="Sugo Display"/>
                <a:sym typeface="Sugo Display"/>
              </a:rPr>
              <a:t>03</a:t>
            </a:r>
          </a:p>
        </p:txBody>
      </p:sp>
      <p:sp>
        <p:nvSpPr>
          <p:cNvPr id="28" name="TextBox 28"/>
          <p:cNvSpPr txBox="1"/>
          <p:nvPr/>
        </p:nvSpPr>
        <p:spPr>
          <a:xfrm>
            <a:off x="6854776" y="7484106"/>
            <a:ext cx="2519318" cy="423193"/>
          </a:xfrm>
          <a:prstGeom prst="rect">
            <a:avLst/>
          </a:prstGeom>
        </p:spPr>
        <p:txBody>
          <a:bodyPr lIns="0" tIns="0" rIns="0" bIns="0" rtlCol="0" anchor="t">
            <a:spAutoFit/>
          </a:bodyPr>
          <a:lstStyle/>
          <a:p>
            <a:pPr algn="l">
              <a:lnSpc>
                <a:spcPts val="3263"/>
              </a:lnSpc>
            </a:pPr>
            <a:r>
              <a:rPr lang="en-US" sz="2330" b="1" dirty="0">
                <a:solidFill>
                  <a:srgbClr val="402B2B"/>
                </a:solidFill>
                <a:latin typeface="Amiko Ultra-Bold"/>
                <a:ea typeface="Amiko Ultra-Bold"/>
                <a:cs typeface="Amiko Ultra-Bold"/>
                <a:sym typeface="Amiko Ultra-Bold"/>
              </a:rPr>
              <a:t>Goals</a:t>
            </a:r>
          </a:p>
        </p:txBody>
      </p:sp>
      <p:sp>
        <p:nvSpPr>
          <p:cNvPr id="29" name="TextBox 29"/>
          <p:cNvSpPr txBox="1"/>
          <p:nvPr/>
        </p:nvSpPr>
        <p:spPr>
          <a:xfrm>
            <a:off x="10691979" y="5717138"/>
            <a:ext cx="2519318" cy="401635"/>
          </a:xfrm>
          <a:prstGeom prst="rect">
            <a:avLst/>
          </a:prstGeom>
        </p:spPr>
        <p:txBody>
          <a:bodyPr lIns="0" tIns="0" rIns="0" bIns="0" rtlCol="0" anchor="t">
            <a:spAutoFit/>
          </a:bodyPr>
          <a:lstStyle/>
          <a:p>
            <a:pPr algn="l">
              <a:lnSpc>
                <a:spcPts val="3263"/>
              </a:lnSpc>
            </a:pPr>
            <a:r>
              <a:rPr lang="en-US" sz="2330" b="1">
                <a:solidFill>
                  <a:srgbClr val="402B2B"/>
                </a:solidFill>
                <a:latin typeface="Amiko Ultra-Bold"/>
                <a:ea typeface="Amiko Ultra-Bold"/>
                <a:cs typeface="Amiko Ultra-Bold"/>
                <a:sym typeface="Amiko Ultra-Bold"/>
              </a:rPr>
              <a:t>Features</a:t>
            </a:r>
          </a:p>
        </p:txBody>
      </p:sp>
      <p:sp>
        <p:nvSpPr>
          <p:cNvPr id="30" name="TextBox 30"/>
          <p:cNvSpPr txBox="1"/>
          <p:nvPr/>
        </p:nvSpPr>
        <p:spPr>
          <a:xfrm>
            <a:off x="10691979" y="6643088"/>
            <a:ext cx="2519318" cy="401635"/>
          </a:xfrm>
          <a:prstGeom prst="rect">
            <a:avLst/>
          </a:prstGeom>
        </p:spPr>
        <p:txBody>
          <a:bodyPr lIns="0" tIns="0" rIns="0" bIns="0" rtlCol="0" anchor="t">
            <a:spAutoFit/>
          </a:bodyPr>
          <a:lstStyle/>
          <a:p>
            <a:pPr algn="l">
              <a:lnSpc>
                <a:spcPts val="3263"/>
              </a:lnSpc>
            </a:pPr>
            <a:r>
              <a:rPr lang="en-US" sz="2330" b="1">
                <a:solidFill>
                  <a:srgbClr val="402B2B"/>
                </a:solidFill>
                <a:latin typeface="Amiko Ultra-Bold"/>
                <a:ea typeface="Amiko Ultra-Bold"/>
                <a:cs typeface="Amiko Ultra-Bold"/>
                <a:sym typeface="Amiko Ultra-Bold"/>
              </a:rPr>
              <a:t>Tech Stacks</a:t>
            </a:r>
          </a:p>
        </p:txBody>
      </p:sp>
      <p:sp>
        <p:nvSpPr>
          <p:cNvPr id="31" name="TextBox 31"/>
          <p:cNvSpPr txBox="1"/>
          <p:nvPr/>
        </p:nvSpPr>
        <p:spPr>
          <a:xfrm>
            <a:off x="10691979" y="7484106"/>
            <a:ext cx="2519318" cy="423193"/>
          </a:xfrm>
          <a:prstGeom prst="rect">
            <a:avLst/>
          </a:prstGeom>
        </p:spPr>
        <p:txBody>
          <a:bodyPr lIns="0" tIns="0" rIns="0" bIns="0" rtlCol="0" anchor="t">
            <a:spAutoFit/>
          </a:bodyPr>
          <a:lstStyle/>
          <a:p>
            <a:pPr algn="l">
              <a:lnSpc>
                <a:spcPts val="3263"/>
              </a:lnSpc>
            </a:pPr>
            <a:r>
              <a:rPr lang="en-US" sz="2330" b="1" dirty="0">
                <a:solidFill>
                  <a:srgbClr val="402B2B"/>
                </a:solidFill>
                <a:latin typeface="Amiko Ultra-Bold"/>
                <a:ea typeface="Amiko Ultra-Bold"/>
                <a:cs typeface="Amiko Ultra-Bold"/>
                <a:sym typeface="Amiko Ultra-Bold"/>
              </a:rPr>
              <a:t>References</a:t>
            </a:r>
          </a:p>
        </p:txBody>
      </p:sp>
      <p:sp>
        <p:nvSpPr>
          <p:cNvPr id="32" name="TextBox 32"/>
          <p:cNvSpPr txBox="1"/>
          <p:nvPr/>
        </p:nvSpPr>
        <p:spPr>
          <a:xfrm>
            <a:off x="6855626" y="6468414"/>
            <a:ext cx="2519318" cy="814851"/>
          </a:xfrm>
          <a:prstGeom prst="rect">
            <a:avLst/>
          </a:prstGeom>
        </p:spPr>
        <p:txBody>
          <a:bodyPr lIns="0" tIns="0" rIns="0" bIns="0" rtlCol="0" anchor="t">
            <a:spAutoFit/>
          </a:bodyPr>
          <a:lstStyle/>
          <a:p>
            <a:pPr algn="l">
              <a:lnSpc>
                <a:spcPts val="3263"/>
              </a:lnSpc>
            </a:pPr>
            <a:r>
              <a:rPr lang="en-US" sz="2330" b="1">
                <a:solidFill>
                  <a:srgbClr val="402B2B"/>
                </a:solidFill>
                <a:latin typeface="Amiko Ultra-Bold"/>
                <a:ea typeface="Amiko Ultra-Bold"/>
                <a:cs typeface="Amiko Ultra-Bold"/>
                <a:sym typeface="Amiko Ultra-Bold"/>
              </a:rPr>
              <a:t>Problem Statement</a:t>
            </a:r>
          </a:p>
        </p:txBody>
      </p:sp>
      <p:sp>
        <p:nvSpPr>
          <p:cNvPr id="33" name="TextBox 33"/>
          <p:cNvSpPr txBox="1"/>
          <p:nvPr/>
        </p:nvSpPr>
        <p:spPr>
          <a:xfrm>
            <a:off x="9170469" y="6230032"/>
            <a:ext cx="1193504" cy="1132497"/>
          </a:xfrm>
          <a:prstGeom prst="rect">
            <a:avLst/>
          </a:prstGeom>
        </p:spPr>
        <p:txBody>
          <a:bodyPr lIns="0" tIns="0" rIns="0" bIns="0" rtlCol="0" anchor="t">
            <a:spAutoFit/>
          </a:bodyPr>
          <a:lstStyle/>
          <a:p>
            <a:pPr algn="r">
              <a:lnSpc>
                <a:spcPts val="9125"/>
              </a:lnSpc>
            </a:pPr>
            <a:r>
              <a:rPr lang="en-US" sz="6517">
                <a:solidFill>
                  <a:srgbClr val="402B2B"/>
                </a:solidFill>
                <a:latin typeface="Sugo Display"/>
                <a:ea typeface="Sugo Display"/>
                <a:cs typeface="Sugo Display"/>
                <a:sym typeface="Sugo Display"/>
              </a:rPr>
              <a:t>05</a:t>
            </a:r>
          </a:p>
        </p:txBody>
      </p:sp>
      <p:sp>
        <p:nvSpPr>
          <p:cNvPr id="34" name="TextBox 34"/>
          <p:cNvSpPr txBox="1"/>
          <p:nvPr/>
        </p:nvSpPr>
        <p:spPr>
          <a:xfrm>
            <a:off x="9170469" y="7153281"/>
            <a:ext cx="1193504" cy="1132497"/>
          </a:xfrm>
          <a:prstGeom prst="rect">
            <a:avLst/>
          </a:prstGeom>
        </p:spPr>
        <p:txBody>
          <a:bodyPr lIns="0" tIns="0" rIns="0" bIns="0" rtlCol="0" anchor="t">
            <a:spAutoFit/>
          </a:bodyPr>
          <a:lstStyle/>
          <a:p>
            <a:pPr algn="r">
              <a:lnSpc>
                <a:spcPts val="9125"/>
              </a:lnSpc>
            </a:pPr>
            <a:r>
              <a:rPr lang="en-US" sz="6517" dirty="0">
                <a:solidFill>
                  <a:srgbClr val="402B2B"/>
                </a:solidFill>
                <a:latin typeface="Sugo Display"/>
                <a:ea typeface="Sugo Display"/>
                <a:cs typeface="Sugo Display"/>
                <a:sym typeface="Sugo Display"/>
              </a:rPr>
              <a:t>06</a:t>
            </a:r>
          </a:p>
        </p:txBody>
      </p:sp>
      <p:sp>
        <p:nvSpPr>
          <p:cNvPr id="35" name="TextBox 35"/>
          <p:cNvSpPr txBox="1"/>
          <p:nvPr/>
        </p:nvSpPr>
        <p:spPr>
          <a:xfrm>
            <a:off x="3800397" y="2200690"/>
            <a:ext cx="10309762" cy="1128102"/>
          </a:xfrm>
          <a:prstGeom prst="rect">
            <a:avLst/>
          </a:prstGeom>
        </p:spPr>
        <p:txBody>
          <a:bodyPr lIns="0" tIns="0" rIns="0" bIns="0" rtlCol="0" anchor="t">
            <a:spAutoFit/>
          </a:bodyPr>
          <a:lstStyle/>
          <a:p>
            <a:pPr algn="ctr">
              <a:lnSpc>
                <a:spcPts val="7776"/>
              </a:lnSpc>
            </a:pPr>
            <a:r>
              <a:rPr lang="en-US" sz="9257" spc="249">
                <a:solidFill>
                  <a:srgbClr val="402B2B"/>
                </a:solidFill>
                <a:latin typeface="Anastasia Script"/>
                <a:ea typeface="Anastasia Script"/>
                <a:cs typeface="Anastasia Script"/>
                <a:sym typeface="Anastasia Script"/>
              </a:rPr>
              <a:t>Table</a:t>
            </a:r>
          </a:p>
        </p:txBody>
      </p:sp>
      <p:sp>
        <p:nvSpPr>
          <p:cNvPr id="36" name="TextBox 35">
            <a:extLst>
              <a:ext uri="{FF2B5EF4-FFF2-40B4-BE49-F238E27FC236}">
                <a16:creationId xmlns:a16="http://schemas.microsoft.com/office/drawing/2014/main" id="{E946641C-ED8D-55F0-C14D-6D9CD7B40DFF}"/>
              </a:ext>
            </a:extLst>
          </p:cNvPr>
          <p:cNvSpPr txBox="1"/>
          <p:nvPr/>
        </p:nvSpPr>
        <p:spPr>
          <a:xfrm>
            <a:off x="7986929" y="7885741"/>
            <a:ext cx="1113870" cy="1095685"/>
          </a:xfrm>
          <a:prstGeom prst="rect">
            <a:avLst/>
          </a:prstGeom>
          <a:noFill/>
        </p:spPr>
        <p:txBody>
          <a:bodyPr wrap="square" rtlCol="0">
            <a:spAutoFit/>
          </a:bodyPr>
          <a:lstStyle/>
          <a:p>
            <a:r>
              <a:rPr lang="en-IN" sz="6520" dirty="0">
                <a:latin typeface="Sugo Display" panose="020B0604020202020204" charset="0"/>
              </a:rPr>
              <a:t>07</a:t>
            </a:r>
          </a:p>
        </p:txBody>
      </p:sp>
      <p:sp>
        <p:nvSpPr>
          <p:cNvPr id="37" name="TextBox 36">
            <a:extLst>
              <a:ext uri="{FF2B5EF4-FFF2-40B4-BE49-F238E27FC236}">
                <a16:creationId xmlns:a16="http://schemas.microsoft.com/office/drawing/2014/main" id="{9D642C7B-5CF8-1256-C669-594964DD8C97}"/>
              </a:ext>
            </a:extLst>
          </p:cNvPr>
          <p:cNvSpPr txBox="1"/>
          <p:nvPr/>
        </p:nvSpPr>
        <p:spPr>
          <a:xfrm>
            <a:off x="8789016" y="8264767"/>
            <a:ext cx="3210022" cy="481670"/>
          </a:xfrm>
          <a:prstGeom prst="rect">
            <a:avLst/>
          </a:prstGeom>
          <a:noFill/>
        </p:spPr>
        <p:txBody>
          <a:bodyPr wrap="square" rtlCol="0">
            <a:spAutoFit/>
          </a:bodyPr>
          <a:lstStyle/>
          <a:p>
            <a:r>
              <a:rPr lang="en-IN" sz="2530" dirty="0">
                <a:latin typeface="Amiko Ultra-Bold" panose="020B0604020202020204" charset="0"/>
                <a:cs typeface="Amiko Ultra-Bold" panose="020B0604020202020204" charset="0"/>
              </a:rPr>
              <a:t>Conclusions</a:t>
            </a:r>
          </a:p>
        </p:txBody>
      </p:sp>
    </p:spTree>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p:nvPr/>
        </p:nvGrpSpPr>
        <p:grpSpPr>
          <a:xfrm>
            <a:off x="4700255" y="2619595"/>
            <a:ext cx="8280496" cy="182207"/>
            <a:chOff x="0" y="0"/>
            <a:chExt cx="11040661" cy="242943"/>
          </a:xfrm>
        </p:grpSpPr>
        <p:sp>
          <p:nvSpPr>
            <p:cNvPr id="7" name="Freeform 7"/>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5">
                <a:extLst>
                  <a:ext uri="{96DAC541-7B7A-43D3-8B79-37D633B846F1}">
                    <asvg:svgBlip xmlns:asvg="http://schemas.microsoft.com/office/drawing/2016/SVG/main" r:embed="rId6"/>
                  </a:ext>
                </a:extLst>
              </a:blip>
              <a:stretch>
                <a:fillRect l="-53181"/>
              </a:stretch>
            </a:blipFill>
          </p:spPr>
        </p:sp>
        <p:sp>
          <p:nvSpPr>
            <p:cNvPr id="8" name="Freeform 8"/>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TextBox 9"/>
          <p:cNvSpPr txBox="1"/>
          <p:nvPr/>
        </p:nvSpPr>
        <p:spPr>
          <a:xfrm>
            <a:off x="5945771" y="781050"/>
            <a:ext cx="7913979" cy="1929648"/>
          </a:xfrm>
          <a:prstGeom prst="rect">
            <a:avLst/>
          </a:prstGeom>
        </p:spPr>
        <p:txBody>
          <a:bodyPr lIns="0" tIns="0" rIns="0" bIns="0" rtlCol="0" anchor="t">
            <a:spAutoFit/>
          </a:bodyPr>
          <a:lstStyle/>
          <a:p>
            <a:pPr algn="l">
              <a:lnSpc>
                <a:spcPts val="15469"/>
              </a:lnSpc>
              <a:spcBef>
                <a:spcPct val="0"/>
              </a:spcBef>
            </a:pPr>
            <a:r>
              <a:rPr lang="en-US" sz="11049">
                <a:solidFill>
                  <a:srgbClr val="402B2B"/>
                </a:solidFill>
                <a:latin typeface="Sugo Display"/>
                <a:ea typeface="Sugo Display"/>
                <a:cs typeface="Sugo Display"/>
                <a:sym typeface="Sugo Display"/>
              </a:rPr>
              <a:t>Introduction</a:t>
            </a:r>
          </a:p>
        </p:txBody>
      </p:sp>
      <p:sp>
        <p:nvSpPr>
          <p:cNvPr id="10" name="Freeform 10"/>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7">
              <a:alphaModFix amt="88000"/>
            </a:blip>
            <a:stretch>
              <a:fillRect/>
            </a:stretch>
          </a:blipFill>
        </p:spPr>
      </p:sp>
      <p:sp>
        <p:nvSpPr>
          <p:cNvPr id="11" name="TextBox 11"/>
          <p:cNvSpPr txBox="1"/>
          <p:nvPr/>
        </p:nvSpPr>
        <p:spPr>
          <a:xfrm>
            <a:off x="2531218" y="3601566"/>
            <a:ext cx="13912721" cy="5770811"/>
          </a:xfrm>
          <a:prstGeom prst="rect">
            <a:avLst/>
          </a:prstGeom>
        </p:spPr>
        <p:txBody>
          <a:bodyPr lIns="0" tIns="0" rIns="0" bIns="0" rtlCol="0" anchor="t">
            <a:spAutoFit/>
          </a:bodyPr>
          <a:lstStyle/>
          <a:p>
            <a:pPr algn="l">
              <a:lnSpc>
                <a:spcPts val="4457"/>
              </a:lnSpc>
              <a:spcBef>
                <a:spcPct val="0"/>
              </a:spcBef>
            </a:pPr>
            <a:r>
              <a:rPr lang="en-US" sz="3183" b="1" dirty="0">
                <a:solidFill>
                  <a:srgbClr val="402B2B"/>
                </a:solidFill>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a:t>
            </a:r>
          </a:p>
          <a:p>
            <a:pPr algn="l">
              <a:lnSpc>
                <a:spcPts val="4457"/>
              </a:lnSpc>
              <a:spcBef>
                <a:spcPct val="0"/>
              </a:spcBef>
            </a:pPr>
            <a:r>
              <a:rPr lang="en-US" sz="3183" b="1" dirty="0">
                <a:solidFill>
                  <a:srgbClr val="402B2B"/>
                </a:solidFill>
                <a:latin typeface="Amiko Bold"/>
                <a:ea typeface="Amiko Bold"/>
                <a:cs typeface="Amiko Bold"/>
                <a:sym typeface="Amiko Bold"/>
              </a:rPr>
              <a:t>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 </a:t>
            </a:r>
          </a:p>
        </p:txBody>
      </p:sp>
      <p:grpSp>
        <p:nvGrpSpPr>
          <p:cNvPr id="12" name="Group 12"/>
          <p:cNvGrpSpPr>
            <a:grpSpLocks noChangeAspect="1"/>
          </p:cNvGrpSpPr>
          <p:nvPr/>
        </p:nvGrpSpPr>
        <p:grpSpPr>
          <a:xfrm rot="-1733462">
            <a:off x="-6710312" y="-1705998"/>
            <a:ext cx="10325542" cy="7151394"/>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Tree>
  </p:cSld>
  <p:clrMapOvr>
    <a:masterClrMapping/>
  </p:clrMapOvr>
  <mc:AlternateContent xmlns:mc="http://schemas.openxmlformats.org/markup-compatibility/2006" xmlns:p14="http://schemas.microsoft.com/office/powerpoint/2010/main">
    <mc:Choice Requires="p14">
      <p:transition spd="slow">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400000" flipH="1" flipV="1">
            <a:off x="17074" y="-2508465"/>
            <a:ext cx="18332969" cy="17787300"/>
          </a:xfrm>
          <a:custGeom>
            <a:avLst/>
            <a:gdLst/>
            <a:ahLst/>
            <a:cxnLst/>
            <a:rect l="l" t="t" r="r" b="b"/>
            <a:pathLst>
              <a:path w="18332969" h="17787300">
                <a:moveTo>
                  <a:pt x="18332969" y="17787299"/>
                </a:moveTo>
                <a:lnTo>
                  <a:pt x="0" y="17787299"/>
                </a:lnTo>
                <a:lnTo>
                  <a:pt x="0" y="0"/>
                </a:lnTo>
                <a:lnTo>
                  <a:pt x="18332969" y="0"/>
                </a:lnTo>
                <a:lnTo>
                  <a:pt x="18332969" y="17787299"/>
                </a:lnTo>
                <a:close/>
              </a:path>
            </a:pathLst>
          </a:custGeom>
          <a:blipFill>
            <a:blip r:embed="rId3"/>
            <a:stretch>
              <a:fillRect l="-28618" t="-8110" r="-28618"/>
            </a:stretch>
          </a:blipFill>
        </p:spPr>
      </p:sp>
      <p:sp>
        <p:nvSpPr>
          <p:cNvPr id="4" name="Freeform 4"/>
          <p:cNvSpPr/>
          <p:nvPr/>
        </p:nvSpPr>
        <p:spPr>
          <a:xfrm rot="-7464855">
            <a:off x="11078902" y="1064683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4">
              <a:alphaModFix amt="70000"/>
            </a:blip>
            <a:stretch>
              <a:fillRect l="-93644"/>
            </a:stretch>
          </a:blipFill>
        </p:spPr>
      </p:sp>
      <p:sp>
        <p:nvSpPr>
          <p:cNvPr id="5" name="Freeform 5"/>
          <p:cNvSpPr/>
          <p:nvPr/>
        </p:nvSpPr>
        <p:spPr>
          <a:xfrm>
            <a:off x="5501630" y="1949982"/>
            <a:ext cx="6798686" cy="210141"/>
          </a:xfrm>
          <a:custGeom>
            <a:avLst/>
            <a:gdLst/>
            <a:ahLst/>
            <a:cxnLst/>
            <a:rect l="l" t="t" r="r" b="b"/>
            <a:pathLst>
              <a:path w="6798686" h="210141">
                <a:moveTo>
                  <a:pt x="0" y="0"/>
                </a:moveTo>
                <a:lnTo>
                  <a:pt x="6798686" y="0"/>
                </a:lnTo>
                <a:lnTo>
                  <a:pt x="6798686" y="210141"/>
                </a:lnTo>
                <a:lnTo>
                  <a:pt x="0" y="210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a:grpSpLocks noChangeAspect="1"/>
          </p:cNvGrpSpPr>
          <p:nvPr/>
        </p:nvGrpSpPr>
        <p:grpSpPr>
          <a:xfrm rot="-1733462">
            <a:off x="-8349041" y="-1868604"/>
            <a:ext cx="10325542" cy="715139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50618" b="-5061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sp>
      </p:grpSp>
      <p:sp>
        <p:nvSpPr>
          <p:cNvPr id="9" name="Freeform 9"/>
          <p:cNvSpPr/>
          <p:nvPr/>
        </p:nvSpPr>
        <p:spPr>
          <a:xfrm rot="-6687178">
            <a:off x="-1262017" y="163622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9">
              <a:alphaModFix amt="88000"/>
            </a:blip>
            <a:stretch>
              <a:fillRect/>
            </a:stretch>
          </a:blipFill>
        </p:spPr>
      </p:sp>
      <p:sp>
        <p:nvSpPr>
          <p:cNvPr id="10" name="TextBox 10"/>
          <p:cNvSpPr txBox="1"/>
          <p:nvPr/>
        </p:nvSpPr>
        <p:spPr>
          <a:xfrm>
            <a:off x="4621681" y="229780"/>
            <a:ext cx="8558583" cy="1720202"/>
          </a:xfrm>
          <a:prstGeom prst="rect">
            <a:avLst/>
          </a:prstGeom>
        </p:spPr>
        <p:txBody>
          <a:bodyPr lIns="0" tIns="0" rIns="0" bIns="0" rtlCol="0" anchor="t">
            <a:spAutoFit/>
          </a:bodyPr>
          <a:lstStyle/>
          <a:p>
            <a:pPr algn="ctr">
              <a:lnSpc>
                <a:spcPts val="13860"/>
              </a:lnSpc>
              <a:spcBef>
                <a:spcPct val="0"/>
              </a:spcBef>
            </a:pPr>
            <a:r>
              <a:rPr lang="en-US" sz="9900">
                <a:solidFill>
                  <a:srgbClr val="402B2B"/>
                </a:solidFill>
                <a:latin typeface="Sugo Display"/>
                <a:ea typeface="Sugo Display"/>
                <a:cs typeface="Sugo Display"/>
                <a:sym typeface="Sugo Display"/>
              </a:rPr>
              <a:t>Problem Statement</a:t>
            </a:r>
          </a:p>
        </p:txBody>
      </p:sp>
      <p:sp>
        <p:nvSpPr>
          <p:cNvPr id="11" name="TextBox 11"/>
          <p:cNvSpPr txBox="1"/>
          <p:nvPr/>
        </p:nvSpPr>
        <p:spPr>
          <a:xfrm>
            <a:off x="1676252" y="2528653"/>
            <a:ext cx="15011548" cy="1897955"/>
          </a:xfrm>
          <a:prstGeom prst="rect">
            <a:avLst/>
          </a:prstGeom>
        </p:spPr>
        <p:txBody>
          <a:bodyPr wrap="square" lIns="0" tIns="0" rIns="0" bIns="0" rtlCol="0" anchor="t">
            <a:spAutoFit/>
          </a:bodyPr>
          <a:lstStyle/>
          <a:p>
            <a:pPr marL="575975" lvl="1" indent="-287988" algn="ctr">
              <a:lnSpc>
                <a:spcPts val="3734"/>
              </a:lnSpc>
              <a:buFont typeface="Arial"/>
              <a:buChar char="•"/>
            </a:pPr>
            <a:r>
              <a:rPr lang="en-US" sz="2667"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p:txBody>
      </p:sp>
      <p:sp>
        <p:nvSpPr>
          <p:cNvPr id="12" name="TextBox 12"/>
          <p:cNvSpPr txBox="1"/>
          <p:nvPr/>
        </p:nvSpPr>
        <p:spPr>
          <a:xfrm>
            <a:off x="1028700" y="4876067"/>
            <a:ext cx="16309716" cy="1935145"/>
          </a:xfrm>
          <a:prstGeom prst="rect">
            <a:avLst/>
          </a:prstGeom>
        </p:spPr>
        <p:txBody>
          <a:bodyPr lIns="0" tIns="0" rIns="0" bIns="0" rtlCol="0" anchor="t">
            <a:spAutoFit/>
          </a:bodyPr>
          <a:lstStyle/>
          <a:p>
            <a:pPr marL="589603" lvl="1" indent="-294801" algn="ctr">
              <a:lnSpc>
                <a:spcPts val="3823"/>
              </a:lnSpc>
              <a:buFont typeface="Arial"/>
              <a:buChar char="•"/>
            </a:pPr>
            <a:r>
              <a:rPr lang="en-US" sz="2800" dirty="0"/>
              <a:t>The </a:t>
            </a:r>
            <a:r>
              <a:rPr lang="en-US" sz="2800" b="1" dirty="0"/>
              <a:t>Image Gallery Website Project</a:t>
            </a:r>
            <a:r>
              <a:rPr lang="en-US" sz="280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2730" dirty="0">
              <a:solidFill>
                <a:srgbClr val="402B2B"/>
              </a:solidFill>
              <a:latin typeface="Amiko"/>
              <a:ea typeface="Amiko"/>
              <a:cs typeface="Amiko"/>
              <a:sym typeface="Amiko"/>
            </a:endParaRPr>
          </a:p>
        </p:txBody>
      </p:sp>
      <p:sp>
        <p:nvSpPr>
          <p:cNvPr id="13" name="TextBox 13"/>
          <p:cNvSpPr txBox="1"/>
          <p:nvPr/>
        </p:nvSpPr>
        <p:spPr>
          <a:xfrm>
            <a:off x="1326889" y="7337997"/>
            <a:ext cx="15626552" cy="1949252"/>
          </a:xfrm>
          <a:prstGeom prst="rect">
            <a:avLst/>
          </a:prstGeom>
        </p:spPr>
        <p:txBody>
          <a:bodyPr lIns="0" tIns="0" rIns="0" bIns="0" rtlCol="0" anchor="t">
            <a:spAutoFit/>
          </a:bodyPr>
          <a:lstStyle/>
          <a:p>
            <a:pPr marL="589603" lvl="1" indent="-294801" algn="ctr">
              <a:lnSpc>
                <a:spcPts val="3823"/>
              </a:lnSpc>
              <a:buFont typeface="Arial"/>
              <a:buChar char="•"/>
            </a:pPr>
            <a:r>
              <a:rPr lang="en-US" sz="273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mc:AlternateContent xmlns:mc="http://schemas.openxmlformats.org/markup-compatibility/2006" xmlns:p14="http://schemas.microsoft.com/office/powerpoint/2010/main">
    <mc:Choice Requires="p14">
      <p:transition>
        <p14:switch dir="r"/>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213070">
            <a:off x="2730752" y="1192003"/>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3"/>
            <a:stretch>
              <a:fillRect/>
            </a:stretch>
          </a:blipFill>
        </p:spPr>
      </p:sp>
      <p:sp>
        <p:nvSpPr>
          <p:cNvPr id="4" name="Freeform 4"/>
          <p:cNvSpPr/>
          <p:nvPr/>
        </p:nvSpPr>
        <p:spPr>
          <a:xfrm rot="5400000" flipV="1">
            <a:off x="1865805" y="-2382881"/>
            <a:ext cx="15194115" cy="18033834"/>
          </a:xfrm>
          <a:custGeom>
            <a:avLst/>
            <a:gdLst/>
            <a:ahLst/>
            <a:cxnLst/>
            <a:rect l="l" t="t" r="r" b="b"/>
            <a:pathLst>
              <a:path w="15194115" h="18033834">
                <a:moveTo>
                  <a:pt x="0" y="18033834"/>
                </a:moveTo>
                <a:lnTo>
                  <a:pt x="15194115" y="18033834"/>
                </a:lnTo>
                <a:lnTo>
                  <a:pt x="15194115" y="0"/>
                </a:lnTo>
                <a:lnTo>
                  <a:pt x="0" y="0"/>
                </a:lnTo>
                <a:lnTo>
                  <a:pt x="0" y="18033834"/>
                </a:lnTo>
                <a:close/>
              </a:path>
            </a:pathLst>
          </a:custGeom>
          <a:blipFill>
            <a:blip r:embed="rId4"/>
            <a:stretch>
              <a:fillRect l="-43095" t="-4649" r="-43095"/>
            </a:stretch>
          </a:blipFill>
        </p:spPr>
      </p:sp>
      <p:sp>
        <p:nvSpPr>
          <p:cNvPr id="5" name="Freeform 5"/>
          <p:cNvSpPr/>
          <p:nvPr/>
        </p:nvSpPr>
        <p:spPr>
          <a:xfrm>
            <a:off x="6223146" y="2122349"/>
            <a:ext cx="5333130" cy="164842"/>
          </a:xfrm>
          <a:custGeom>
            <a:avLst/>
            <a:gdLst/>
            <a:ahLst/>
            <a:cxnLst/>
            <a:rect l="l" t="t" r="r" b="b"/>
            <a:pathLst>
              <a:path w="5333130" h="164842">
                <a:moveTo>
                  <a:pt x="0" y="0"/>
                </a:moveTo>
                <a:lnTo>
                  <a:pt x="5333130" y="0"/>
                </a:lnTo>
                <a:lnTo>
                  <a:pt x="5333130" y="164843"/>
                </a:lnTo>
                <a:lnTo>
                  <a:pt x="0" y="1648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rot="-202858">
            <a:off x="488020" y="7153150"/>
            <a:ext cx="1524767" cy="1718794"/>
            <a:chOff x="0" y="0"/>
            <a:chExt cx="2033023" cy="2291725"/>
          </a:xfrm>
        </p:grpSpPr>
        <p:sp>
          <p:nvSpPr>
            <p:cNvPr id="7" name="Freeform 7"/>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7">
                <a:alphaModFix amt="70000"/>
              </a:blip>
              <a:stretch>
                <a:fillRect r="-74807"/>
              </a:stretch>
            </a:blipFill>
          </p:spPr>
        </p:sp>
        <p:sp>
          <p:nvSpPr>
            <p:cNvPr id="8" name="Freeform 8"/>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7">
                <a:alphaModFix amt="70000"/>
              </a:blip>
              <a:stretch>
                <a:fillRect l="-93644"/>
              </a:stretch>
            </a:blipFill>
          </p:spPr>
        </p:sp>
      </p:grpSp>
      <p:sp>
        <p:nvSpPr>
          <p:cNvPr id="9" name="Freeform 9"/>
          <p:cNvSpPr/>
          <p:nvPr/>
        </p:nvSpPr>
        <p:spPr>
          <a:xfrm rot="5912487">
            <a:off x="9662976" y="-454488"/>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7">
              <a:alphaModFix amt="70000"/>
            </a:blip>
            <a:stretch>
              <a:fillRect l="-93644"/>
            </a:stretch>
          </a:blipFill>
        </p:spPr>
      </p:sp>
      <p:grpSp>
        <p:nvGrpSpPr>
          <p:cNvPr id="10" name="Group 10"/>
          <p:cNvGrpSpPr>
            <a:grpSpLocks noChangeAspect="1"/>
          </p:cNvGrpSpPr>
          <p:nvPr/>
        </p:nvGrpSpPr>
        <p:grpSpPr>
          <a:xfrm rot="-9182015">
            <a:off x="6575893" y="9974945"/>
            <a:ext cx="8587908" cy="5947921"/>
            <a:chOff x="0" y="0"/>
            <a:chExt cx="3429000" cy="2374900"/>
          </a:xfrm>
        </p:grpSpPr>
        <p:sp>
          <p:nvSpPr>
            <p:cNvPr id="11" name="Freeform 1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50618" b="-50618"/>
              </a:stretch>
            </a:blipFill>
          </p:spPr>
        </p:sp>
        <p:sp>
          <p:nvSpPr>
            <p:cNvPr id="12" name="Freeform 1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sp>
      </p:grpSp>
      <p:sp>
        <p:nvSpPr>
          <p:cNvPr id="13" name="Freeform 13"/>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0">
              <a:alphaModFix amt="88000"/>
            </a:blip>
            <a:stretch>
              <a:fillRect/>
            </a:stretch>
          </a:blipFill>
        </p:spPr>
      </p:sp>
      <p:sp>
        <p:nvSpPr>
          <p:cNvPr id="14" name="TextBox 14"/>
          <p:cNvSpPr txBox="1"/>
          <p:nvPr/>
        </p:nvSpPr>
        <p:spPr>
          <a:xfrm>
            <a:off x="7605137" y="954424"/>
            <a:ext cx="5851313" cy="1206164"/>
          </a:xfrm>
          <a:prstGeom prst="rect">
            <a:avLst/>
          </a:prstGeom>
        </p:spPr>
        <p:txBody>
          <a:bodyPr lIns="0" tIns="0" rIns="0" bIns="0" rtlCol="0" anchor="t">
            <a:spAutoFit/>
          </a:bodyPr>
          <a:lstStyle/>
          <a:p>
            <a:pPr algn="l">
              <a:lnSpc>
                <a:spcPts val="10070"/>
              </a:lnSpc>
              <a:spcBef>
                <a:spcPct val="0"/>
              </a:spcBef>
            </a:pPr>
            <a:r>
              <a:rPr lang="en-US" sz="7192" spc="158" dirty="0">
                <a:solidFill>
                  <a:srgbClr val="3D2007"/>
                </a:solidFill>
                <a:latin typeface="Sugo Display"/>
                <a:ea typeface="Sugo Display"/>
                <a:cs typeface="Sugo Display"/>
                <a:sym typeface="Sugo Display"/>
              </a:rPr>
              <a:t>Goals </a:t>
            </a:r>
          </a:p>
        </p:txBody>
      </p:sp>
      <p:sp>
        <p:nvSpPr>
          <p:cNvPr id="15" name="TextBox 15"/>
          <p:cNvSpPr txBox="1"/>
          <p:nvPr/>
        </p:nvSpPr>
        <p:spPr>
          <a:xfrm>
            <a:off x="1250404" y="2630092"/>
            <a:ext cx="16424918" cy="948978"/>
          </a:xfrm>
          <a:prstGeom prst="rect">
            <a:avLst/>
          </a:prstGeom>
        </p:spPr>
        <p:txBody>
          <a:bodyPr lIns="0" tIns="0" rIns="0" bIns="0" rtlCol="0" anchor="t">
            <a:spAutoFit/>
          </a:bodyPr>
          <a:lstStyle/>
          <a:p>
            <a:pPr marL="568013" lvl="1" indent="-284007" algn="ctr">
              <a:lnSpc>
                <a:spcPts val="3683"/>
              </a:lnSpc>
              <a:buFont typeface="Arial"/>
              <a:buChar char="•"/>
            </a:pPr>
            <a:r>
              <a:rPr lang="en-US" sz="2630" dirty="0">
                <a:solidFill>
                  <a:srgbClr val="3D2007"/>
                </a:solidFill>
                <a:latin typeface="Amiko"/>
                <a:ea typeface="Amiko"/>
                <a:cs typeface="Amiko"/>
                <a:sym typeface="Amiko"/>
              </a:rPr>
              <a:t>To develop a visually attractive, user-friendly platform to manage and display images on the Internet.</a:t>
            </a:r>
          </a:p>
        </p:txBody>
      </p:sp>
      <p:sp>
        <p:nvSpPr>
          <p:cNvPr id="16" name="TextBox 16"/>
          <p:cNvSpPr txBox="1"/>
          <p:nvPr/>
        </p:nvSpPr>
        <p:spPr>
          <a:xfrm>
            <a:off x="1285760" y="3723793"/>
            <a:ext cx="16424918" cy="948978"/>
          </a:xfrm>
          <a:prstGeom prst="rect">
            <a:avLst/>
          </a:prstGeom>
        </p:spPr>
        <p:txBody>
          <a:bodyPr lIns="0" tIns="0" rIns="0" bIns="0" rtlCol="0" anchor="t">
            <a:spAutoFit/>
          </a:bodyPr>
          <a:lstStyle/>
          <a:p>
            <a:pPr marL="568013" lvl="1" indent="-284007" algn="ctr">
              <a:lnSpc>
                <a:spcPts val="3683"/>
              </a:lnSpc>
              <a:buFont typeface="Arial"/>
              <a:buChar char="•"/>
            </a:pPr>
            <a:r>
              <a:rPr lang="en-US" sz="2630" dirty="0">
                <a:solidFill>
                  <a:srgbClr val="3D2007"/>
                </a:solidFill>
                <a:latin typeface="Amiko"/>
                <a:ea typeface="Amiko"/>
                <a:cs typeface="Amiko"/>
                <a:sym typeface="Amiko"/>
              </a:rPr>
              <a:t>To provide advanced features such as image grouping (or categories), search, and tagging for an efficient organization.</a:t>
            </a:r>
          </a:p>
        </p:txBody>
      </p:sp>
      <p:sp>
        <p:nvSpPr>
          <p:cNvPr id="17" name="TextBox 17"/>
          <p:cNvSpPr txBox="1"/>
          <p:nvPr/>
        </p:nvSpPr>
        <p:spPr>
          <a:xfrm>
            <a:off x="820689" y="4843799"/>
            <a:ext cx="16646622" cy="948978"/>
          </a:xfrm>
          <a:prstGeom prst="rect">
            <a:avLst/>
          </a:prstGeom>
        </p:spPr>
        <p:txBody>
          <a:bodyPr lIns="0" tIns="0" rIns="0" bIns="0" rtlCol="0" anchor="t">
            <a:spAutoFit/>
          </a:bodyPr>
          <a:lstStyle/>
          <a:p>
            <a:pPr marL="1025213" lvl="2" indent="-284007" algn="ctr">
              <a:lnSpc>
                <a:spcPts val="3683"/>
              </a:lnSpc>
              <a:buFont typeface="Arial"/>
              <a:buChar char="•"/>
            </a:pPr>
            <a:r>
              <a:rPr lang="en-US" sz="2630" dirty="0">
                <a:solidFill>
                  <a:srgbClr val="3D2007"/>
                </a:solidFill>
                <a:latin typeface="Amiko"/>
                <a:ea typeface="Amiko"/>
                <a:cs typeface="Amiko"/>
                <a:sym typeface="Amiko"/>
              </a:rPr>
              <a:t>To create a responsive and mobile-friendly interface that works well across a wide range of devices.</a:t>
            </a:r>
          </a:p>
        </p:txBody>
      </p:sp>
      <p:grpSp>
        <p:nvGrpSpPr>
          <p:cNvPr id="18" name="Group 18"/>
          <p:cNvGrpSpPr>
            <a:grpSpLocks noChangeAspect="1"/>
          </p:cNvGrpSpPr>
          <p:nvPr/>
        </p:nvGrpSpPr>
        <p:grpSpPr>
          <a:xfrm rot="-1733462">
            <a:off x="14766908" y="-3597330"/>
            <a:ext cx="7042185" cy="4877365"/>
            <a:chOff x="0" y="0"/>
            <a:chExt cx="3429000" cy="2374900"/>
          </a:xfrm>
        </p:grpSpPr>
        <p:sp>
          <p:nvSpPr>
            <p:cNvPr id="19" name="Freeform 1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50618" b="-50618"/>
              </a:stretch>
            </a:blipFill>
          </p:spPr>
        </p:sp>
        <p:sp>
          <p:nvSpPr>
            <p:cNvPr id="20" name="Freeform 2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sp>
      </p:grpSp>
      <p:sp>
        <p:nvSpPr>
          <p:cNvPr id="23" name="TextBox 22">
            <a:extLst>
              <a:ext uri="{FF2B5EF4-FFF2-40B4-BE49-F238E27FC236}">
                <a16:creationId xmlns:a16="http://schemas.microsoft.com/office/drawing/2014/main" id="{0ECD5DD6-AEB8-DA7D-E537-F29C07C3A6EA}"/>
              </a:ext>
            </a:extLst>
          </p:cNvPr>
          <p:cNvSpPr txBox="1"/>
          <p:nvPr/>
        </p:nvSpPr>
        <p:spPr>
          <a:xfrm>
            <a:off x="1795635" y="6101841"/>
            <a:ext cx="15405167" cy="497059"/>
          </a:xfrm>
          <a:prstGeom prst="rect">
            <a:avLst/>
          </a:prstGeom>
          <a:noFill/>
        </p:spPr>
        <p:txBody>
          <a:bodyPr wrap="square" rtlCol="0">
            <a:spAutoFit/>
          </a:bodyPr>
          <a:lstStyle/>
          <a:p>
            <a:pPr marL="285750" indent="-285750">
              <a:buFont typeface="Arial" panose="020B0604020202020204" pitchFamily="34" charset="0"/>
              <a:buChar char="•"/>
            </a:pPr>
            <a:r>
              <a:rPr lang="en-US" sz="2630" dirty="0">
                <a:latin typeface="Amiko" panose="020B0604020202020204" charset="0"/>
                <a:cs typeface="Amiko" panose="020B0604020202020204" charset="0"/>
              </a:rPr>
              <a:t>To establish high standards of security and privacy for user-uploaded content.</a:t>
            </a:r>
            <a:endParaRPr lang="en-IN" sz="2630" dirty="0">
              <a:latin typeface="Amiko" panose="020B0604020202020204" charset="0"/>
              <a:cs typeface="Amiko" panose="020B0604020202020204" charset="0"/>
            </a:endParaRPr>
          </a:p>
        </p:txBody>
      </p:sp>
      <p:sp>
        <p:nvSpPr>
          <p:cNvPr id="24" name="TextBox 23">
            <a:extLst>
              <a:ext uri="{FF2B5EF4-FFF2-40B4-BE49-F238E27FC236}">
                <a16:creationId xmlns:a16="http://schemas.microsoft.com/office/drawing/2014/main" id="{BED8BF27-8693-2718-17A0-779033DF6564}"/>
              </a:ext>
            </a:extLst>
          </p:cNvPr>
          <p:cNvSpPr txBox="1"/>
          <p:nvPr/>
        </p:nvSpPr>
        <p:spPr>
          <a:xfrm>
            <a:off x="1814961" y="7074425"/>
            <a:ext cx="15295802" cy="901785"/>
          </a:xfrm>
          <a:prstGeom prst="rect">
            <a:avLst/>
          </a:prstGeom>
          <a:noFill/>
        </p:spPr>
        <p:txBody>
          <a:bodyPr wrap="square" rtlCol="0">
            <a:spAutoFit/>
          </a:bodyPr>
          <a:lstStyle/>
          <a:p>
            <a:pPr marL="457200" indent="-457200">
              <a:buFont typeface="Arial" panose="020B0604020202020204" pitchFamily="34" charset="0"/>
              <a:buChar char="•"/>
            </a:pPr>
            <a:r>
              <a:rPr lang="en-US" sz="2630" dirty="0">
                <a:latin typeface="Amiko" panose="020B0604020202020204" charset="0"/>
                <a:cs typeface="Amiko" panose="020B0604020202020204" charset="0"/>
              </a:rPr>
              <a:t>To develop a reliable, high-performance website that can accommodate large numbers of images and users.</a:t>
            </a:r>
            <a:endParaRPr lang="en-IN" sz="2630" dirty="0">
              <a:latin typeface="Amiko" panose="020B0604020202020204" charset="0"/>
              <a:cs typeface="Amik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10800000" flipV="1">
            <a:off x="90298" y="-1069061"/>
            <a:ext cx="18145504" cy="12104837"/>
          </a:xfrm>
          <a:custGeom>
            <a:avLst/>
            <a:gdLst/>
            <a:ahLst/>
            <a:cxnLst/>
            <a:rect l="l" t="t" r="r" b="b"/>
            <a:pathLst>
              <a:path w="18145504" h="12104837">
                <a:moveTo>
                  <a:pt x="0" y="12104838"/>
                </a:moveTo>
                <a:lnTo>
                  <a:pt x="18145504" y="12104838"/>
                </a:lnTo>
                <a:lnTo>
                  <a:pt x="18145504" y="0"/>
                </a:lnTo>
                <a:lnTo>
                  <a:pt x="0" y="0"/>
                </a:lnTo>
                <a:lnTo>
                  <a:pt x="0" y="12104838"/>
                </a:lnTo>
                <a:close/>
              </a:path>
            </a:pathLst>
          </a:custGeom>
          <a:blipFill>
            <a:blip r:embed="rId3"/>
            <a:stretch>
              <a:fillRect/>
            </a:stretch>
          </a:blipFill>
        </p:spPr>
      </p:sp>
      <p:sp>
        <p:nvSpPr>
          <p:cNvPr id="4" name="Freeform 4"/>
          <p:cNvSpPr/>
          <p:nvPr/>
        </p:nvSpPr>
        <p:spPr>
          <a:xfrm rot="-68087">
            <a:off x="765661" y="8696463"/>
            <a:ext cx="706674" cy="720177"/>
          </a:xfrm>
          <a:custGeom>
            <a:avLst/>
            <a:gdLst/>
            <a:ahLst/>
            <a:cxnLst/>
            <a:rect l="l" t="t" r="r" b="b"/>
            <a:pathLst>
              <a:path w="706674" h="720177">
                <a:moveTo>
                  <a:pt x="0" y="0"/>
                </a:moveTo>
                <a:lnTo>
                  <a:pt x="706674" y="0"/>
                </a:lnTo>
                <a:lnTo>
                  <a:pt x="706674" y="720177"/>
                </a:lnTo>
                <a:lnTo>
                  <a:pt x="0" y="720177"/>
                </a:lnTo>
                <a:lnTo>
                  <a:pt x="0" y="0"/>
                </a:lnTo>
                <a:close/>
              </a:path>
            </a:pathLst>
          </a:custGeom>
          <a:blipFill>
            <a:blip r:embed="rId4"/>
            <a:stretch>
              <a:fillRect/>
            </a:stretch>
          </a:blipFill>
        </p:spPr>
      </p:sp>
      <p:sp>
        <p:nvSpPr>
          <p:cNvPr id="5" name="Freeform 5"/>
          <p:cNvSpPr/>
          <p:nvPr/>
        </p:nvSpPr>
        <p:spPr>
          <a:xfrm rot="-68087">
            <a:off x="16996261" y="668612"/>
            <a:ext cx="706674" cy="720177"/>
          </a:xfrm>
          <a:custGeom>
            <a:avLst/>
            <a:gdLst/>
            <a:ahLst/>
            <a:cxnLst/>
            <a:rect l="l" t="t" r="r" b="b"/>
            <a:pathLst>
              <a:path w="706674" h="720177">
                <a:moveTo>
                  <a:pt x="0" y="0"/>
                </a:moveTo>
                <a:lnTo>
                  <a:pt x="706674" y="0"/>
                </a:lnTo>
                <a:lnTo>
                  <a:pt x="706674" y="720176"/>
                </a:lnTo>
                <a:lnTo>
                  <a:pt x="0" y="720176"/>
                </a:lnTo>
                <a:lnTo>
                  <a:pt x="0" y="0"/>
                </a:lnTo>
                <a:close/>
              </a:path>
            </a:pathLst>
          </a:custGeom>
          <a:blipFill>
            <a:blip r:embed="rId4"/>
            <a:stretch>
              <a:fillRect/>
            </a:stretch>
          </a:blipFill>
        </p:spPr>
      </p:sp>
      <p:sp>
        <p:nvSpPr>
          <p:cNvPr id="6" name="AutoShape 6"/>
          <p:cNvSpPr/>
          <p:nvPr/>
        </p:nvSpPr>
        <p:spPr>
          <a:xfrm flipV="1">
            <a:off x="3032729" y="2401038"/>
            <a:ext cx="12752735" cy="2198747"/>
          </a:xfrm>
          <a:prstGeom prst="line">
            <a:avLst/>
          </a:prstGeom>
          <a:ln w="85725" cap="rnd">
            <a:solidFill>
              <a:srgbClr val="402B2B"/>
            </a:solidFill>
            <a:prstDash val="sysDash"/>
            <a:headEnd type="none" w="sm" len="sm"/>
            <a:tailEnd type="none" w="sm" len="sm"/>
          </a:ln>
        </p:spPr>
      </p:sp>
      <p:sp>
        <p:nvSpPr>
          <p:cNvPr id="7" name="TextBox 7"/>
          <p:cNvSpPr txBox="1"/>
          <p:nvPr/>
        </p:nvSpPr>
        <p:spPr>
          <a:xfrm>
            <a:off x="1648795" y="4161000"/>
            <a:ext cx="2767869" cy="438785"/>
          </a:xfrm>
          <a:prstGeom prst="rect">
            <a:avLst/>
          </a:prstGeom>
        </p:spPr>
        <p:txBody>
          <a:bodyPr lIns="0" tIns="0" rIns="0" bIns="0" rtlCol="0" anchor="t">
            <a:spAutoFit/>
          </a:bodyPr>
          <a:lstStyle/>
          <a:p>
            <a:pPr algn="ctr">
              <a:lnSpc>
                <a:spcPts val="3640"/>
              </a:lnSpc>
            </a:pPr>
            <a:r>
              <a:rPr lang="en-US" sz="2600" b="1">
                <a:solidFill>
                  <a:srgbClr val="FFFBF2"/>
                </a:solidFill>
                <a:latin typeface="Amiko Ultra-Bold"/>
                <a:ea typeface="Amiko Ultra-Bold"/>
                <a:cs typeface="Amiko Ultra-Bold"/>
                <a:sym typeface="Amiko Ultra-Bold"/>
              </a:rPr>
              <a:t>1</a:t>
            </a:r>
          </a:p>
        </p:txBody>
      </p:sp>
      <p:sp>
        <p:nvSpPr>
          <p:cNvPr id="8" name="TextBox 8"/>
          <p:cNvSpPr txBox="1"/>
          <p:nvPr/>
        </p:nvSpPr>
        <p:spPr>
          <a:xfrm>
            <a:off x="5949779" y="5244652"/>
            <a:ext cx="3086152" cy="438785"/>
          </a:xfrm>
          <a:prstGeom prst="rect">
            <a:avLst/>
          </a:prstGeom>
        </p:spPr>
        <p:txBody>
          <a:bodyPr lIns="0" tIns="0" rIns="0" bIns="0" rtlCol="0" anchor="t">
            <a:spAutoFit/>
          </a:bodyPr>
          <a:lstStyle/>
          <a:p>
            <a:pPr algn="ctr">
              <a:lnSpc>
                <a:spcPts val="3640"/>
              </a:lnSpc>
            </a:pPr>
            <a:r>
              <a:rPr lang="en-US" sz="2600" b="1">
                <a:solidFill>
                  <a:srgbClr val="FFFBF2"/>
                </a:solidFill>
                <a:latin typeface="Amiko Ultra-Bold"/>
                <a:ea typeface="Amiko Ultra-Bold"/>
                <a:cs typeface="Amiko Ultra-Bold"/>
                <a:sym typeface="Amiko Ultra-Bold"/>
              </a:rPr>
              <a:t>2</a:t>
            </a:r>
          </a:p>
        </p:txBody>
      </p:sp>
      <p:sp>
        <p:nvSpPr>
          <p:cNvPr id="9" name="TextBox 9"/>
          <p:cNvSpPr txBox="1"/>
          <p:nvPr/>
        </p:nvSpPr>
        <p:spPr>
          <a:xfrm>
            <a:off x="10007871" y="4356580"/>
            <a:ext cx="2767869" cy="438785"/>
          </a:xfrm>
          <a:prstGeom prst="rect">
            <a:avLst/>
          </a:prstGeom>
        </p:spPr>
        <p:txBody>
          <a:bodyPr lIns="0" tIns="0" rIns="0" bIns="0" rtlCol="0" anchor="t">
            <a:spAutoFit/>
          </a:bodyPr>
          <a:lstStyle/>
          <a:p>
            <a:pPr algn="ctr">
              <a:lnSpc>
                <a:spcPts val="3640"/>
              </a:lnSpc>
            </a:pPr>
            <a:r>
              <a:rPr lang="en-US" sz="2600" b="1">
                <a:solidFill>
                  <a:srgbClr val="FFFBF2"/>
                </a:solidFill>
                <a:latin typeface="Amiko Ultra-Bold"/>
                <a:ea typeface="Amiko Ultra-Bold"/>
                <a:cs typeface="Amiko Ultra-Bold"/>
                <a:sym typeface="Amiko Ultra-Bold"/>
              </a:rPr>
              <a:t>3</a:t>
            </a:r>
          </a:p>
        </p:txBody>
      </p:sp>
      <p:sp>
        <p:nvSpPr>
          <p:cNvPr id="10" name="TextBox 10"/>
          <p:cNvSpPr txBox="1"/>
          <p:nvPr/>
        </p:nvSpPr>
        <p:spPr>
          <a:xfrm>
            <a:off x="2024599" y="4964049"/>
            <a:ext cx="2948069" cy="4784323"/>
          </a:xfrm>
          <a:prstGeom prst="rect">
            <a:avLst/>
          </a:prstGeom>
        </p:spPr>
        <p:txBody>
          <a:bodyPr lIns="0" tIns="0" rIns="0" bIns="0" rtlCol="0" anchor="t">
            <a:spAutoFit/>
          </a:bodyPr>
          <a:lstStyle/>
          <a:p>
            <a:pPr algn="l">
              <a:lnSpc>
                <a:spcPts val="3401"/>
              </a:lnSpc>
            </a:pPr>
            <a:r>
              <a:rPr lang="en-US" sz="2700" dirty="0">
                <a:latin typeface="Atkinson Hyperlegible Bold" panose="020B0604020202020204" charset="0"/>
              </a:rPr>
              <a:t>User-Friendly Interface: </a:t>
            </a:r>
            <a:r>
              <a:rPr lang="en-US" sz="2700" dirty="0">
                <a:latin typeface="Atkinson Hyperlegible" panose="020B0604020202020204" charset="0"/>
              </a:rPr>
              <a:t>Designed for simplicity, the intuitive dashboard allows users of all levels to easily manage images, create galleries, and personalize content with ease.</a:t>
            </a:r>
            <a:endParaRPr lang="en-US" sz="2700" spc="-59" dirty="0">
              <a:solidFill>
                <a:srgbClr val="000000"/>
              </a:solidFill>
              <a:latin typeface="Atkinson Hyperlegible" panose="020B0604020202020204" charset="0"/>
              <a:ea typeface="Atkinson Hyperlegible"/>
              <a:cs typeface="Atkinson Hyperlegible"/>
              <a:sym typeface="Atkinson Hyperlegible"/>
            </a:endParaRPr>
          </a:p>
        </p:txBody>
      </p:sp>
      <p:sp>
        <p:nvSpPr>
          <p:cNvPr id="11" name="TextBox 11"/>
          <p:cNvSpPr txBox="1"/>
          <p:nvPr/>
        </p:nvSpPr>
        <p:spPr>
          <a:xfrm>
            <a:off x="5515592" y="5986566"/>
            <a:ext cx="3949971" cy="3479927"/>
          </a:xfrm>
          <a:prstGeom prst="rect">
            <a:avLst/>
          </a:prstGeom>
        </p:spPr>
        <p:txBody>
          <a:bodyPr lIns="0" tIns="0" rIns="0" bIns="0" rtlCol="0" anchor="t">
            <a:spAutoFit/>
          </a:bodyPr>
          <a:lstStyle/>
          <a:p>
            <a:pPr algn="l">
              <a:lnSpc>
                <a:spcPts val="3401"/>
              </a:lnSpc>
            </a:pPr>
            <a:r>
              <a:rPr lang="en-IN" sz="2700" dirty="0">
                <a:latin typeface="Atkinson Hyperlegible Bold" panose="020B0604020202020204" charset="0"/>
              </a:rPr>
              <a:t>Advanced Search and Filtering: </a:t>
            </a:r>
            <a:r>
              <a:rPr lang="en-US" sz="2700" dirty="0">
                <a:latin typeface="Atkinson Hyperlegible" panose="020B0604020202020204" charset="0"/>
              </a:rPr>
              <a:t>Users can quickly sort and organize large image collections using filters like categories, tags, dates, and metadata for efficient searching.</a:t>
            </a:r>
            <a:endParaRPr lang="en-US" sz="2700" spc="-59" dirty="0">
              <a:solidFill>
                <a:srgbClr val="000000"/>
              </a:solidFill>
              <a:latin typeface="Atkinson Hyperlegible" panose="020B0604020202020204" charset="0"/>
              <a:ea typeface="Atkinson Hyperlegible"/>
              <a:cs typeface="Atkinson Hyperlegible"/>
              <a:sym typeface="Atkinson Hyperlegible"/>
            </a:endParaRPr>
          </a:p>
        </p:txBody>
      </p:sp>
      <p:sp>
        <p:nvSpPr>
          <p:cNvPr id="12" name="TextBox 12"/>
          <p:cNvSpPr txBox="1"/>
          <p:nvPr/>
        </p:nvSpPr>
        <p:spPr>
          <a:xfrm>
            <a:off x="9809133" y="4964049"/>
            <a:ext cx="3638995" cy="3040256"/>
          </a:xfrm>
          <a:prstGeom prst="rect">
            <a:avLst/>
          </a:prstGeom>
        </p:spPr>
        <p:txBody>
          <a:bodyPr lIns="0" tIns="0" rIns="0" bIns="0" rtlCol="0" anchor="t">
            <a:spAutoFit/>
          </a:bodyPr>
          <a:lstStyle/>
          <a:p>
            <a:pPr algn="l">
              <a:lnSpc>
                <a:spcPts val="3401"/>
              </a:lnSpc>
            </a:pPr>
            <a:r>
              <a:rPr lang="en-US" sz="2700" dirty="0">
                <a:latin typeface="Atkinson Hyperlegible Bold" panose="020B0604020202020204" charset="0"/>
              </a:rPr>
              <a:t>Responsive Design: </a:t>
            </a:r>
            <a:r>
              <a:rPr lang="en-US" sz="2700" dirty="0">
                <a:latin typeface="Atkinson Hyperlegible" panose="020B0604020202020204" charset="0"/>
              </a:rPr>
              <a:t>Optimized for all screen sizes, the platform ensures a consistent visual experience across mobile, tablet, and desktop devices.</a:t>
            </a:r>
            <a:endParaRPr lang="en-US" sz="2700" spc="-59" dirty="0">
              <a:solidFill>
                <a:srgbClr val="000000"/>
              </a:solidFill>
              <a:latin typeface="Atkinson Hyperlegible" panose="020B0604020202020204" charset="0"/>
              <a:ea typeface="Atkinson Hyperlegible"/>
              <a:cs typeface="Atkinson Hyperlegible"/>
              <a:sym typeface="Atkinson Hyperlegible"/>
            </a:endParaRPr>
          </a:p>
        </p:txBody>
      </p:sp>
      <p:sp>
        <p:nvSpPr>
          <p:cNvPr id="13" name="TextBox 13"/>
          <p:cNvSpPr txBox="1"/>
          <p:nvPr/>
        </p:nvSpPr>
        <p:spPr>
          <a:xfrm>
            <a:off x="3743599" y="1331104"/>
            <a:ext cx="9762842" cy="1591647"/>
          </a:xfrm>
          <a:prstGeom prst="rect">
            <a:avLst/>
          </a:prstGeom>
        </p:spPr>
        <p:txBody>
          <a:bodyPr lIns="0" tIns="0" rIns="0" bIns="0" rtlCol="0" anchor="t">
            <a:spAutoFit/>
          </a:bodyPr>
          <a:lstStyle/>
          <a:p>
            <a:pPr algn="ctr">
              <a:lnSpc>
                <a:spcPts val="11429"/>
              </a:lnSpc>
            </a:pPr>
            <a:r>
              <a:rPr lang="en-US" sz="12030" spc="397">
                <a:solidFill>
                  <a:srgbClr val="402B2B"/>
                </a:solidFill>
                <a:latin typeface="Sugo Display"/>
                <a:ea typeface="Sugo Display"/>
                <a:cs typeface="Sugo Display"/>
                <a:sym typeface="Sugo Display"/>
              </a:rPr>
              <a:t>Features</a:t>
            </a:r>
          </a:p>
        </p:txBody>
      </p:sp>
      <p:sp>
        <p:nvSpPr>
          <p:cNvPr id="14" name="TextBox 14"/>
          <p:cNvSpPr txBox="1"/>
          <p:nvPr/>
        </p:nvSpPr>
        <p:spPr>
          <a:xfrm>
            <a:off x="14221330" y="2157833"/>
            <a:ext cx="2767869" cy="438785"/>
          </a:xfrm>
          <a:prstGeom prst="rect">
            <a:avLst/>
          </a:prstGeom>
        </p:spPr>
        <p:txBody>
          <a:bodyPr lIns="0" tIns="0" rIns="0" bIns="0" rtlCol="0" anchor="t">
            <a:spAutoFit/>
          </a:bodyPr>
          <a:lstStyle/>
          <a:p>
            <a:pPr algn="ctr">
              <a:lnSpc>
                <a:spcPts val="3640"/>
              </a:lnSpc>
            </a:pPr>
            <a:r>
              <a:rPr lang="en-US" sz="2600" b="1">
                <a:solidFill>
                  <a:srgbClr val="FFFBF2"/>
                </a:solidFill>
                <a:latin typeface="Amiko Ultra-Bold"/>
                <a:ea typeface="Amiko Ultra-Bold"/>
                <a:cs typeface="Amiko Ultra-Bold"/>
                <a:sym typeface="Amiko Ultra-Bold"/>
              </a:rPr>
              <a:t>4</a:t>
            </a:r>
          </a:p>
        </p:txBody>
      </p:sp>
      <p:sp>
        <p:nvSpPr>
          <p:cNvPr id="15" name="TextBox 15"/>
          <p:cNvSpPr txBox="1"/>
          <p:nvPr/>
        </p:nvSpPr>
        <p:spPr>
          <a:xfrm>
            <a:off x="14131032" y="2810698"/>
            <a:ext cx="3128268" cy="3912289"/>
          </a:xfrm>
          <a:prstGeom prst="rect">
            <a:avLst/>
          </a:prstGeom>
        </p:spPr>
        <p:txBody>
          <a:bodyPr lIns="0" tIns="0" rIns="0" bIns="0" rtlCol="0" anchor="t">
            <a:spAutoFit/>
          </a:bodyPr>
          <a:lstStyle/>
          <a:p>
            <a:pPr algn="l">
              <a:lnSpc>
                <a:spcPts val="3401"/>
              </a:lnSpc>
            </a:pPr>
            <a:r>
              <a:rPr lang="en-US" sz="2699"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699"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p:txBody>
      </p:sp>
      <p:grpSp>
        <p:nvGrpSpPr>
          <p:cNvPr id="16" name="Group 16"/>
          <p:cNvGrpSpPr>
            <a:grpSpLocks noChangeAspect="1"/>
          </p:cNvGrpSpPr>
          <p:nvPr/>
        </p:nvGrpSpPr>
        <p:grpSpPr>
          <a:xfrm rot="-7294832">
            <a:off x="13949573" y="8583298"/>
            <a:ext cx="10325542" cy="7151394"/>
            <a:chOff x="0" y="0"/>
            <a:chExt cx="3429000" cy="2374900"/>
          </a:xfrm>
        </p:grpSpPr>
        <p:sp>
          <p:nvSpPr>
            <p:cNvPr id="17" name="Freeform 1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50618" b="-50618"/>
              </a:stretch>
            </a:blipFill>
          </p:spPr>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9" name="Freeform 19"/>
          <p:cNvSpPr/>
          <p:nvPr/>
        </p:nvSpPr>
        <p:spPr>
          <a:xfrm rot="6921518">
            <a:off x="14808338" y="7351649"/>
            <a:ext cx="1472888" cy="3813303"/>
          </a:xfrm>
          <a:custGeom>
            <a:avLst/>
            <a:gdLst/>
            <a:ahLst/>
            <a:cxnLst/>
            <a:rect l="l" t="t" r="r" b="b"/>
            <a:pathLst>
              <a:path w="1472888" h="3813303">
                <a:moveTo>
                  <a:pt x="0" y="0"/>
                </a:moveTo>
                <a:lnTo>
                  <a:pt x="1472889" y="0"/>
                </a:lnTo>
                <a:lnTo>
                  <a:pt x="1472889" y="3813302"/>
                </a:lnTo>
                <a:lnTo>
                  <a:pt x="0" y="3813302"/>
                </a:lnTo>
                <a:lnTo>
                  <a:pt x="0" y="0"/>
                </a:lnTo>
                <a:close/>
              </a:path>
            </a:pathLst>
          </a:custGeom>
          <a:blipFill>
            <a:blip r:embed="rId7">
              <a:alphaModFix amt="88000"/>
            </a:blip>
            <a:stretch>
              <a:fillRect/>
            </a:stretch>
          </a:blipFill>
        </p:spPr>
      </p:sp>
    </p:spTree>
  </p:cSld>
  <p:clrMapOvr>
    <a:masterClrMapping/>
  </p:clrMapOvr>
  <mc:AlternateContent xmlns:mc="http://schemas.openxmlformats.org/markup-compatibility/2006" xmlns:p14="http://schemas.microsoft.com/office/powerpoint/2010/main">
    <mc:Choice Requires="p14">
      <p:transition>
        <p14:gallery dir="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9" y="490930"/>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sp>
        <p:nvSpPr>
          <p:cNvPr id="6" name="Freeform 6"/>
          <p:cNvSpPr/>
          <p:nvPr/>
        </p:nvSpPr>
        <p:spPr>
          <a:xfrm>
            <a:off x="2613613" y="6321318"/>
            <a:ext cx="7717598" cy="291435"/>
          </a:xfrm>
          <a:custGeom>
            <a:avLst/>
            <a:gdLst/>
            <a:ahLst/>
            <a:cxnLst/>
            <a:rect l="l" t="t" r="r" b="b"/>
            <a:pathLst>
              <a:path w="7717598" h="291435">
                <a:moveTo>
                  <a:pt x="0" y="0"/>
                </a:moveTo>
                <a:lnTo>
                  <a:pt x="7717598" y="0"/>
                </a:lnTo>
                <a:lnTo>
                  <a:pt x="7717598" y="291435"/>
                </a:lnTo>
                <a:lnTo>
                  <a:pt x="0" y="291435"/>
                </a:lnTo>
                <a:lnTo>
                  <a:pt x="0" y="0"/>
                </a:lnTo>
                <a:close/>
              </a:path>
            </a:pathLst>
          </a:custGeom>
          <a:blipFill>
            <a:blip r:embed="rId4">
              <a:extLst>
                <a:ext uri="{96DAC541-7B7A-43D3-8B79-37D633B846F1}">
                  <asvg:svgBlip xmlns:asvg="http://schemas.microsoft.com/office/drawing/2016/SVG/main" r:embed="rId5"/>
                </a:ext>
              </a:extLst>
            </a:blip>
            <a:stretch>
              <a:fillRect r="-22172"/>
            </a:stretch>
          </a:blipFill>
        </p:spPr>
      </p:sp>
      <p:sp>
        <p:nvSpPr>
          <p:cNvPr id="7" name="Freeform 7"/>
          <p:cNvSpPr/>
          <p:nvPr/>
        </p:nvSpPr>
        <p:spPr>
          <a:xfrm rot="400114">
            <a:off x="11166602" y="2172667"/>
            <a:ext cx="5774552" cy="5815747"/>
          </a:xfrm>
          <a:custGeom>
            <a:avLst/>
            <a:gdLst/>
            <a:ahLst/>
            <a:cxnLst/>
            <a:rect l="l" t="t" r="r" b="b"/>
            <a:pathLst>
              <a:path w="5774552" h="5815747">
                <a:moveTo>
                  <a:pt x="0" y="0"/>
                </a:moveTo>
                <a:lnTo>
                  <a:pt x="5774552" y="0"/>
                </a:lnTo>
                <a:lnTo>
                  <a:pt x="5774552" y="5815747"/>
                </a:lnTo>
                <a:lnTo>
                  <a:pt x="0" y="5815747"/>
                </a:lnTo>
                <a:lnTo>
                  <a:pt x="0" y="0"/>
                </a:lnTo>
                <a:close/>
              </a:path>
            </a:pathLst>
          </a:custGeom>
          <a:blipFill>
            <a:blip r:embed="rId6"/>
            <a:stretch>
              <a:fillRect/>
            </a:stretch>
          </a:blipFill>
        </p:spPr>
      </p:sp>
      <p:sp>
        <p:nvSpPr>
          <p:cNvPr id="8" name="TextBox 8"/>
          <p:cNvSpPr txBox="1"/>
          <p:nvPr/>
        </p:nvSpPr>
        <p:spPr>
          <a:xfrm>
            <a:off x="229787" y="3477812"/>
            <a:ext cx="12944823" cy="2843506"/>
          </a:xfrm>
          <a:prstGeom prst="rect">
            <a:avLst/>
          </a:prstGeom>
        </p:spPr>
        <p:txBody>
          <a:bodyPr lIns="0" tIns="0" rIns="0" bIns="0" rtlCol="0" anchor="t">
            <a:spAutoFit/>
          </a:bodyPr>
          <a:lstStyle/>
          <a:p>
            <a:pPr algn="ctr">
              <a:lnSpc>
                <a:spcPts val="22821"/>
              </a:lnSpc>
              <a:spcBef>
                <a:spcPct val="0"/>
              </a:spcBef>
            </a:pPr>
            <a:r>
              <a:rPr lang="en-US" sz="16300" spc="179">
                <a:solidFill>
                  <a:srgbClr val="402B2B"/>
                </a:solidFill>
                <a:latin typeface="Sugo Display"/>
                <a:ea typeface="Sugo Display"/>
                <a:cs typeface="Sugo Display"/>
                <a:sym typeface="Sugo Display"/>
              </a:rPr>
              <a:t>Tech Stacks</a:t>
            </a:r>
          </a:p>
        </p:txBody>
      </p:sp>
    </p:spTree>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254</TotalTime>
  <Words>1000</Words>
  <Application>Microsoft Office PowerPoint</Application>
  <PresentationFormat>Custom</PresentationFormat>
  <Paragraphs>72</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Norwester</vt:lpstr>
      <vt:lpstr>Amiko Ultra-Bold</vt:lpstr>
      <vt:lpstr>Amiko</vt:lpstr>
      <vt:lpstr>Amiko Bold</vt:lpstr>
      <vt:lpstr>Atkinson Hyperlegible</vt:lpstr>
      <vt:lpstr>Arial</vt:lpstr>
      <vt:lpstr>Anastasia Script</vt:lpstr>
      <vt:lpstr>Calibri</vt:lpstr>
      <vt:lpstr>Sugo Display</vt:lpstr>
      <vt:lpstr>Atkinson Hyperlegible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SafeMaps</dc:title>
  <dc:creator>KESHAV GUPTA</dc:creator>
  <cp:lastModifiedBy>KESHAV GUPTA</cp:lastModifiedBy>
  <cp:revision>2</cp:revision>
  <dcterms:created xsi:type="dcterms:W3CDTF">2006-08-16T00:00:00Z</dcterms:created>
  <dcterms:modified xsi:type="dcterms:W3CDTF">2024-09-30T08:54:33Z</dcterms:modified>
  <dc:identifier>DAGNzvcwYDE</dc:identifier>
</cp:coreProperties>
</file>